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3"/>
  </p:notesMasterIdLst>
  <p:sldIdLst>
    <p:sldId id="256" r:id="rId2"/>
    <p:sldId id="267" r:id="rId3"/>
    <p:sldId id="265" r:id="rId4"/>
    <p:sldId id="268" r:id="rId5"/>
    <p:sldId id="259" r:id="rId6"/>
    <p:sldId id="260" r:id="rId7"/>
    <p:sldId id="293" r:id="rId8"/>
    <p:sldId id="294" r:id="rId9"/>
    <p:sldId id="295" r:id="rId10"/>
    <p:sldId id="273" r:id="rId11"/>
    <p:sldId id="296" r:id="rId12"/>
    <p:sldId id="283" r:id="rId13"/>
    <p:sldId id="285" r:id="rId14"/>
    <p:sldId id="292" r:id="rId15"/>
    <p:sldId id="286" r:id="rId16"/>
    <p:sldId id="287" r:id="rId17"/>
    <p:sldId id="290" r:id="rId18"/>
    <p:sldId id="289" r:id="rId19"/>
    <p:sldId id="288" r:id="rId20"/>
    <p:sldId id="291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881B"/>
    <a:srgbClr val="B20000"/>
    <a:srgbClr val="1BCD15"/>
    <a:srgbClr val="FDB809"/>
    <a:srgbClr val="FFDCC9"/>
    <a:srgbClr val="FFBAEC"/>
    <a:srgbClr val="FF3FEB"/>
    <a:srgbClr val="FF80F9"/>
    <a:srgbClr val="982B6C"/>
    <a:srgbClr val="563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 autoAdjust="0"/>
    <p:restoredTop sz="91471" autoAdjust="0"/>
  </p:normalViewPr>
  <p:slideViewPr>
    <p:cSldViewPr snapToGrid="0" snapToObjects="1">
      <p:cViewPr>
        <p:scale>
          <a:sx n="75" d="100"/>
          <a:sy n="75" d="100"/>
        </p:scale>
        <p:origin x="-1688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5CC84-C890-7C49-A42F-0A1B15490BC6}" type="datetimeFigureOut">
              <a:rPr lang="en-US" smtClean="0"/>
              <a:t>9/17/14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CDAE2-D2DF-C349-B923-5407DA021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3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6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6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36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4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4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6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7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3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2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6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DAE2-D2DF-C349-B923-5407DA0218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0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7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9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7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9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3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4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9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244AE-D107-9249-884F-665314177B7D}" type="datetimeFigureOut">
              <a:rPr lang="en-US" smtClean="0"/>
              <a:t>9/17/14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819B-02A3-6847-A4BC-BF062D8C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4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leated Woodpecker Hi Res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723900"/>
            <a:ext cx="5596128" cy="5407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21028" y="3458685"/>
            <a:ext cx="5740400" cy="823912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North Creek Forest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22628" y="4155597"/>
            <a:ext cx="5638800" cy="6381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CFFCC"/>
                </a:solidFill>
              </a:rPr>
              <a:t>Saving Bothell’s Last Great Forest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7000" y="273057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Priority Species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6158468"/>
            <a:ext cx="795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CFFCC"/>
                </a:solidFill>
              </a:rPr>
              <a:t>OUR MISSION: Maintain and Improve the ecological function of North Creek </a:t>
            </a:r>
            <a:r>
              <a:rPr lang="en-US" dirty="0" smtClean="0">
                <a:solidFill>
                  <a:srgbClr val="CCFFCC"/>
                </a:solidFill>
              </a:rPr>
              <a:t>Forest</a:t>
            </a:r>
          </a:p>
          <a:p>
            <a:pPr algn="ctr"/>
            <a:r>
              <a:rPr lang="en-US" dirty="0" smtClean="0">
                <a:solidFill>
                  <a:srgbClr val="CCFFCC"/>
                </a:solidFill>
              </a:rPr>
              <a:t>through </a:t>
            </a:r>
            <a:r>
              <a:rPr lang="en-US" dirty="0">
                <a:solidFill>
                  <a:srgbClr val="CCFFCC"/>
                </a:solidFill>
              </a:rPr>
              <a:t>stewardship, education and conservation in perpetuity.</a:t>
            </a:r>
          </a:p>
        </p:txBody>
      </p:sp>
    </p:spTree>
    <p:extLst>
      <p:ext uri="{BB962C8B-B14F-4D97-AF65-F5344CB8AC3E}">
        <p14:creationId xmlns:p14="http://schemas.microsoft.com/office/powerpoint/2010/main" val="353302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ids:l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CFFCC"/>
                </a:solidFill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CCFFCC"/>
                </a:solidFill>
              </a:rPr>
              <a:t>How else do we learn about a forest?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eptual Site Plan Draft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Freeform 2"/>
          <p:cNvSpPr/>
          <p:nvPr/>
        </p:nvSpPr>
        <p:spPr>
          <a:xfrm rot="5400000">
            <a:off x="5857682" y="1158684"/>
            <a:ext cx="1797431" cy="4368803"/>
          </a:xfrm>
          <a:custGeom>
            <a:avLst/>
            <a:gdLst>
              <a:gd name="connsiteX0" fmla="*/ 26171 w 2007371"/>
              <a:gd name="connsiteY0" fmla="*/ 0 h 5676900"/>
              <a:gd name="connsiteX1" fmla="*/ 26171 w 2007371"/>
              <a:gd name="connsiteY1" fmla="*/ 0 h 5676900"/>
              <a:gd name="connsiteX2" fmla="*/ 771 w 2007371"/>
              <a:gd name="connsiteY2" fmla="*/ 114300 h 5676900"/>
              <a:gd name="connsiteX3" fmla="*/ 51571 w 2007371"/>
              <a:gd name="connsiteY3" fmla="*/ 190500 h 5676900"/>
              <a:gd name="connsiteX4" fmla="*/ 38871 w 2007371"/>
              <a:gd name="connsiteY4" fmla="*/ 254000 h 5676900"/>
              <a:gd name="connsiteX5" fmla="*/ 127771 w 2007371"/>
              <a:gd name="connsiteY5" fmla="*/ 5651500 h 5676900"/>
              <a:gd name="connsiteX6" fmla="*/ 2007371 w 2007371"/>
              <a:gd name="connsiteY6" fmla="*/ 5676900 h 5676900"/>
              <a:gd name="connsiteX7" fmla="*/ 2007371 w 2007371"/>
              <a:gd name="connsiteY7" fmla="*/ 5511800 h 5676900"/>
              <a:gd name="connsiteX8" fmla="*/ 1905771 w 2007371"/>
              <a:gd name="connsiteY8" fmla="*/ 5003800 h 5676900"/>
              <a:gd name="connsiteX9" fmla="*/ 1854971 w 2007371"/>
              <a:gd name="connsiteY9" fmla="*/ 4394200 h 5676900"/>
              <a:gd name="connsiteX10" fmla="*/ 1816871 w 2007371"/>
              <a:gd name="connsiteY10" fmla="*/ 4127500 h 5676900"/>
              <a:gd name="connsiteX11" fmla="*/ 1651771 w 2007371"/>
              <a:gd name="connsiteY11" fmla="*/ 4076700 h 5676900"/>
              <a:gd name="connsiteX12" fmla="*/ 1689871 w 2007371"/>
              <a:gd name="connsiteY12" fmla="*/ 3873500 h 5676900"/>
              <a:gd name="connsiteX13" fmla="*/ 1829571 w 2007371"/>
              <a:gd name="connsiteY13" fmla="*/ 3924300 h 5676900"/>
              <a:gd name="connsiteX14" fmla="*/ 1677171 w 2007371"/>
              <a:gd name="connsiteY14" fmla="*/ 3721100 h 5676900"/>
              <a:gd name="connsiteX15" fmla="*/ 1334271 w 2007371"/>
              <a:gd name="connsiteY15" fmla="*/ 2755900 h 5676900"/>
              <a:gd name="connsiteX16" fmla="*/ 775471 w 2007371"/>
              <a:gd name="connsiteY16" fmla="*/ 1930400 h 5676900"/>
              <a:gd name="connsiteX17" fmla="*/ 26171 w 2007371"/>
              <a:gd name="connsiteY17" fmla="*/ 0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07371" h="5676900">
                <a:moveTo>
                  <a:pt x="26171" y="0"/>
                </a:moveTo>
                <a:lnTo>
                  <a:pt x="26171" y="0"/>
                </a:lnTo>
                <a:cubicBezTo>
                  <a:pt x="17704" y="38100"/>
                  <a:pt x="-4387" y="75613"/>
                  <a:pt x="771" y="114300"/>
                </a:cubicBezTo>
                <a:cubicBezTo>
                  <a:pt x="4806" y="144559"/>
                  <a:pt x="51571" y="190500"/>
                  <a:pt x="51571" y="190500"/>
                </a:cubicBezTo>
                <a:cubicBezTo>
                  <a:pt x="36194" y="236632"/>
                  <a:pt x="38871" y="215213"/>
                  <a:pt x="38871" y="254000"/>
                </a:cubicBezTo>
                <a:lnTo>
                  <a:pt x="127771" y="5651500"/>
                </a:lnTo>
                <a:lnTo>
                  <a:pt x="2007371" y="5676900"/>
                </a:lnTo>
                <a:lnTo>
                  <a:pt x="2007371" y="5511800"/>
                </a:lnTo>
                <a:lnTo>
                  <a:pt x="1905771" y="5003800"/>
                </a:lnTo>
                <a:lnTo>
                  <a:pt x="1854971" y="4394200"/>
                </a:lnTo>
                <a:lnTo>
                  <a:pt x="1816871" y="4127500"/>
                </a:lnTo>
                <a:lnTo>
                  <a:pt x="1651771" y="4076700"/>
                </a:lnTo>
                <a:lnTo>
                  <a:pt x="1689871" y="3873500"/>
                </a:lnTo>
                <a:lnTo>
                  <a:pt x="1829571" y="3924300"/>
                </a:lnTo>
                <a:lnTo>
                  <a:pt x="1677171" y="3721100"/>
                </a:lnTo>
                <a:lnTo>
                  <a:pt x="1334271" y="2755900"/>
                </a:lnTo>
                <a:lnTo>
                  <a:pt x="775471" y="1930400"/>
                </a:lnTo>
                <a:lnTo>
                  <a:pt x="26171" y="0"/>
                </a:lnTo>
                <a:close/>
              </a:path>
            </a:pathLst>
          </a:custGeom>
          <a:solidFill>
            <a:srgbClr val="CCFFCC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54400" y="449590"/>
            <a:ext cx="2387600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2337" y="449590"/>
            <a:ext cx="115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CFFCC"/>
                </a:solidFill>
              </a:rPr>
              <a:t>SCORP</a:t>
            </a:r>
            <a:endParaRPr lang="en-US" sz="2800" dirty="0">
              <a:solidFill>
                <a:srgbClr val="CCFF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5860" y="1662668"/>
            <a:ext cx="6074274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35860" y="1662668"/>
            <a:ext cx="607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Residential Neighborhoods and Canyon Park JHS Running Track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97700" y="2032000"/>
            <a:ext cx="15113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10000" y="5092700"/>
            <a:ext cx="119444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0" y="5092700"/>
            <a:ext cx="119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Workplace 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3226" y="2037090"/>
            <a:ext cx="54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1654" y="3456971"/>
            <a:ext cx="50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 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0043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4709" y="2037090"/>
            <a:ext cx="155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         W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5700" y="2037090"/>
            <a:ext cx="50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900" y="4566334"/>
            <a:ext cx="176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 – Walk in only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 – Auto parking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54400" y="0"/>
            <a:ext cx="2387600" cy="44959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CFFCC"/>
                </a:solidFill>
              </a:rPr>
              <a:t>Conceptual Site Plan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7500" y="449590"/>
            <a:ext cx="3966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8"/>
                </a:solidFill>
              </a:rPr>
              <a:t>P</a:t>
            </a:r>
            <a:endParaRPr lang="en-US" sz="3200" dirty="0">
              <a:solidFill>
                <a:srgbClr val="FFFF08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4163" y="609600"/>
            <a:ext cx="466937" cy="241300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67317" y="3851247"/>
            <a:ext cx="3966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8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561937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90869" y="3499457"/>
            <a:ext cx="228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pic>
        <p:nvPicPr>
          <p:cNvPr id="2" name="Picture 1" descr="SmallMap original 5x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3" y="-233680"/>
            <a:ext cx="5604933" cy="6973148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ir 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3" y="0"/>
            <a:ext cx="3996267" cy="685800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6" name="Oval 5"/>
          <p:cNvSpPr/>
          <p:nvPr/>
        </p:nvSpPr>
        <p:spPr>
          <a:xfrm>
            <a:off x="3187274" y="4627461"/>
            <a:ext cx="162081" cy="1618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607308" y="3344760"/>
            <a:ext cx="162081" cy="1618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526267" y="1418594"/>
            <a:ext cx="162081" cy="1618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048508" y="3298193"/>
            <a:ext cx="162081" cy="16180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45108" y="4674027"/>
            <a:ext cx="162081" cy="1618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57017" y="3270961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007751" y="3222458"/>
            <a:ext cx="17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0" name="Oval 19"/>
          <p:cNvSpPr/>
          <p:nvPr/>
        </p:nvSpPr>
        <p:spPr>
          <a:xfrm>
            <a:off x="1845670" y="3547960"/>
            <a:ext cx="162081" cy="1618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08953" y="347965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21" name="Oval 20"/>
          <p:cNvSpPr/>
          <p:nvPr/>
        </p:nvSpPr>
        <p:spPr>
          <a:xfrm>
            <a:off x="2526267" y="1418594"/>
            <a:ext cx="162081" cy="1618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75977" y="1363560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22" name="Oval 21"/>
          <p:cNvSpPr/>
          <p:nvPr/>
        </p:nvSpPr>
        <p:spPr>
          <a:xfrm>
            <a:off x="245108" y="4670687"/>
            <a:ext cx="162081" cy="1618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1736" y="4600693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23" name="Oval 22"/>
          <p:cNvSpPr/>
          <p:nvPr/>
        </p:nvSpPr>
        <p:spPr>
          <a:xfrm>
            <a:off x="3187274" y="4627461"/>
            <a:ext cx="162081" cy="1618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51602" y="4555490"/>
            <a:ext cx="219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3290269" y="4949193"/>
            <a:ext cx="162081" cy="1618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3248756" y="4879054"/>
            <a:ext cx="245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31" name="Freeform 30"/>
          <p:cNvSpPr/>
          <p:nvPr/>
        </p:nvSpPr>
        <p:spPr>
          <a:xfrm>
            <a:off x="2813050" y="1363560"/>
            <a:ext cx="622300" cy="1598715"/>
          </a:xfrm>
          <a:custGeom>
            <a:avLst/>
            <a:gdLst>
              <a:gd name="connsiteX0" fmla="*/ 0 w 622300"/>
              <a:gd name="connsiteY0" fmla="*/ 0 h 1597025"/>
              <a:gd name="connsiteX1" fmla="*/ 266700 w 622300"/>
              <a:gd name="connsiteY1" fmla="*/ 571500 h 1597025"/>
              <a:gd name="connsiteX2" fmla="*/ 438150 w 622300"/>
              <a:gd name="connsiteY2" fmla="*/ 803275 h 1597025"/>
              <a:gd name="connsiteX3" fmla="*/ 552450 w 622300"/>
              <a:gd name="connsiteY3" fmla="*/ 1079500 h 1597025"/>
              <a:gd name="connsiteX4" fmla="*/ 603250 w 622300"/>
              <a:gd name="connsiteY4" fmla="*/ 1282700 h 1597025"/>
              <a:gd name="connsiteX5" fmla="*/ 622300 w 622300"/>
              <a:gd name="connsiteY5" fmla="*/ 1409700 h 1597025"/>
              <a:gd name="connsiteX6" fmla="*/ 622300 w 622300"/>
              <a:gd name="connsiteY6" fmla="*/ 1597025 h 1597025"/>
              <a:gd name="connsiteX7" fmla="*/ 41275 w 622300"/>
              <a:gd name="connsiteY7" fmla="*/ 1571625 h 1597025"/>
              <a:gd name="connsiteX8" fmla="*/ 0 w 622300"/>
              <a:gd name="connsiteY8" fmla="*/ 0 h 159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2300" h="1597025">
                <a:moveTo>
                  <a:pt x="0" y="0"/>
                </a:moveTo>
                <a:lnTo>
                  <a:pt x="266700" y="571500"/>
                </a:lnTo>
                <a:lnTo>
                  <a:pt x="438150" y="803275"/>
                </a:lnTo>
                <a:lnTo>
                  <a:pt x="552450" y="1079500"/>
                </a:lnTo>
                <a:lnTo>
                  <a:pt x="603250" y="1282700"/>
                </a:lnTo>
                <a:lnTo>
                  <a:pt x="622300" y="1409700"/>
                </a:lnTo>
                <a:lnTo>
                  <a:pt x="622300" y="1597025"/>
                </a:lnTo>
                <a:lnTo>
                  <a:pt x="41275" y="1571625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853809" y="1943100"/>
            <a:ext cx="196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Creek Forest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384800" y="6007100"/>
            <a:ext cx="2667000" cy="850900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537200" y="6118537"/>
            <a:ext cx="238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9000 Students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within walking distance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6" name="Isosceles Triangle 35"/>
          <p:cNvSpPr/>
          <p:nvPr/>
        </p:nvSpPr>
        <p:spPr>
          <a:xfrm>
            <a:off x="1638821" y="4483570"/>
            <a:ext cx="214988" cy="187117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331429" y="4139028"/>
            <a:ext cx="955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Bothell</a:t>
            </a:r>
          </a:p>
          <a:p>
            <a:endParaRPr lang="en-US" dirty="0" smtClean="0"/>
          </a:p>
          <a:p>
            <a:r>
              <a:rPr lang="en-US" dirty="0" smtClean="0"/>
              <a:t>City Hall</a:t>
            </a:r>
            <a:endParaRPr lang="en-US" dirty="0"/>
          </a:p>
        </p:txBody>
      </p:sp>
      <p:sp>
        <p:nvSpPr>
          <p:cNvPr id="38" name="Isosceles Triangle 37"/>
          <p:cNvSpPr/>
          <p:nvPr/>
        </p:nvSpPr>
        <p:spPr>
          <a:xfrm flipV="1">
            <a:off x="3151602" y="2312432"/>
            <a:ext cx="3274598" cy="113268"/>
          </a:xfrm>
          <a:prstGeom prst="triangle">
            <a:avLst>
              <a:gd name="adj" fmla="val 100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1500" y="2597834"/>
            <a:ext cx="2704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35 acres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Purchased December 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1500" y="469900"/>
            <a:ext cx="195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Phase One </a:t>
            </a:r>
            <a:r>
              <a:rPr lang="en-US" dirty="0">
                <a:solidFill>
                  <a:srgbClr val="CCFFCC"/>
                </a:solidFill>
              </a:rPr>
              <a:t>G</a:t>
            </a:r>
            <a:r>
              <a:rPr lang="en-US" dirty="0" smtClean="0">
                <a:solidFill>
                  <a:srgbClr val="CCFFCC"/>
                </a:solidFill>
              </a:rPr>
              <a:t>oal: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Acquire 2 parcels…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3750" y="5324475"/>
            <a:ext cx="2203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6</a:t>
            </a:r>
            <a:r>
              <a:rPr lang="en-US" dirty="0" smtClean="0">
                <a:solidFill>
                  <a:srgbClr val="CCFFCC"/>
                </a:solidFill>
              </a:rPr>
              <a:t> acres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Purchase complete in 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Summer 2012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299200"/>
            <a:ext cx="5253314" cy="5588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oyScoutProperty- No divi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501" cy="68580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543175" y="4473575"/>
            <a:ext cx="1720850" cy="4445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43175" y="4984750"/>
            <a:ext cx="1809750" cy="5080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43175" y="5311775"/>
            <a:ext cx="1809750" cy="4445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43175" y="5753100"/>
            <a:ext cx="1917700" cy="3810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5084" y="4165089"/>
            <a:ext cx="5048230" cy="12621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9051" y="3633300"/>
            <a:ext cx="146986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9051" y="4333359"/>
            <a:ext cx="1469860" cy="369332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9051" y="3633300"/>
            <a:ext cx="158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Snohomish Co.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9505" y="4333359"/>
            <a:ext cx="94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King Co.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6400" y="5791200"/>
            <a:ext cx="1066800" cy="1796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2300" y="5791200"/>
            <a:ext cx="1419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CF0000"/>
                </a:solidFill>
              </a:rPr>
              <a:t>CamWest</a:t>
            </a:r>
            <a:r>
              <a:rPr lang="en-US" sz="800" dirty="0" smtClean="0">
                <a:solidFill>
                  <a:srgbClr val="CF0000"/>
                </a:solidFill>
              </a:rPr>
              <a:t> 4.21 Acres</a:t>
            </a:r>
            <a:endParaRPr lang="en-US" sz="800" dirty="0">
              <a:solidFill>
                <a:srgbClr val="C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421467" y="406400"/>
            <a:ext cx="1837266" cy="4106333"/>
          </a:xfrm>
          <a:custGeom>
            <a:avLst/>
            <a:gdLst>
              <a:gd name="connsiteX0" fmla="*/ 0 w 1837266"/>
              <a:gd name="connsiteY0" fmla="*/ 0 h 4106333"/>
              <a:gd name="connsiteX1" fmla="*/ 118533 w 1837266"/>
              <a:gd name="connsiteY1" fmla="*/ 4072467 h 4106333"/>
              <a:gd name="connsiteX2" fmla="*/ 1837266 w 1837266"/>
              <a:gd name="connsiteY2" fmla="*/ 4106333 h 4106333"/>
              <a:gd name="connsiteX3" fmla="*/ 1701800 w 1837266"/>
              <a:gd name="connsiteY3" fmla="*/ 4038600 h 4106333"/>
              <a:gd name="connsiteX4" fmla="*/ 1718733 w 1837266"/>
              <a:gd name="connsiteY4" fmla="*/ 3903133 h 4106333"/>
              <a:gd name="connsiteX5" fmla="*/ 1837266 w 1837266"/>
              <a:gd name="connsiteY5" fmla="*/ 3877733 h 4106333"/>
              <a:gd name="connsiteX6" fmla="*/ 1651000 w 1837266"/>
              <a:gd name="connsiteY6" fmla="*/ 3589867 h 4106333"/>
              <a:gd name="connsiteX7" fmla="*/ 1320800 w 1837266"/>
              <a:gd name="connsiteY7" fmla="*/ 2675467 h 4106333"/>
              <a:gd name="connsiteX8" fmla="*/ 762000 w 1837266"/>
              <a:gd name="connsiteY8" fmla="*/ 1871133 h 4106333"/>
              <a:gd name="connsiteX9" fmla="*/ 0 w 1837266"/>
              <a:gd name="connsiteY9" fmla="*/ 0 h 410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7266" h="4106333">
                <a:moveTo>
                  <a:pt x="0" y="0"/>
                </a:moveTo>
                <a:lnTo>
                  <a:pt x="118533" y="4072467"/>
                </a:lnTo>
                <a:lnTo>
                  <a:pt x="1837266" y="4106333"/>
                </a:lnTo>
                <a:lnTo>
                  <a:pt x="1701800" y="4038600"/>
                </a:lnTo>
                <a:lnTo>
                  <a:pt x="1718733" y="3903133"/>
                </a:lnTo>
                <a:lnTo>
                  <a:pt x="1837266" y="3877733"/>
                </a:lnTo>
                <a:lnTo>
                  <a:pt x="1651000" y="3589867"/>
                </a:lnTo>
                <a:lnTo>
                  <a:pt x="1320800" y="2675467"/>
                </a:lnTo>
                <a:lnTo>
                  <a:pt x="762000" y="1871133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9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23067" y="4978400"/>
            <a:ext cx="1828800" cy="389467"/>
          </a:xfrm>
          <a:custGeom>
            <a:avLst/>
            <a:gdLst>
              <a:gd name="connsiteX0" fmla="*/ 0 w 1828800"/>
              <a:gd name="connsiteY0" fmla="*/ 0 h 389467"/>
              <a:gd name="connsiteX1" fmla="*/ 0 w 1828800"/>
              <a:gd name="connsiteY1" fmla="*/ 330200 h 389467"/>
              <a:gd name="connsiteX2" fmla="*/ 1828800 w 1828800"/>
              <a:gd name="connsiteY2" fmla="*/ 389467 h 389467"/>
              <a:gd name="connsiteX3" fmla="*/ 1794933 w 1828800"/>
              <a:gd name="connsiteY3" fmla="*/ 33867 h 389467"/>
              <a:gd name="connsiteX4" fmla="*/ 0 w 1828800"/>
              <a:gd name="connsiteY4" fmla="*/ 0 h 38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389467">
                <a:moveTo>
                  <a:pt x="0" y="0"/>
                </a:moveTo>
                <a:lnTo>
                  <a:pt x="0" y="330200"/>
                </a:lnTo>
                <a:lnTo>
                  <a:pt x="1828800" y="389467"/>
                </a:lnTo>
                <a:lnTo>
                  <a:pt x="1794933" y="3386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403600" y="5130800"/>
            <a:ext cx="2280150" cy="558800"/>
          </a:xfrm>
          <a:prstGeom prst="straightConnector1">
            <a:avLst/>
          </a:prstGeom>
          <a:ln>
            <a:solidFill>
              <a:srgbClr val="970A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162300" y="2755900"/>
            <a:ext cx="2489200" cy="38100"/>
          </a:xfrm>
          <a:prstGeom prst="straightConnector1">
            <a:avLst/>
          </a:prstGeom>
          <a:ln>
            <a:solidFill>
              <a:srgbClr val="970A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8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1500" y="469900"/>
            <a:ext cx="2871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Phase TWO </a:t>
            </a:r>
            <a:r>
              <a:rPr lang="en-US" dirty="0">
                <a:solidFill>
                  <a:srgbClr val="CCFFCC"/>
                </a:solidFill>
              </a:rPr>
              <a:t>G</a:t>
            </a:r>
            <a:r>
              <a:rPr lang="en-US" dirty="0" smtClean="0">
                <a:solidFill>
                  <a:srgbClr val="CCFFCC"/>
                </a:solidFill>
              </a:rPr>
              <a:t>oal: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Acquire connecting parcel…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3450" y="4336534"/>
            <a:ext cx="249299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8.8 acres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Direct purchase through 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Grants and private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Awards</a:t>
            </a:r>
          </a:p>
          <a:p>
            <a:endParaRPr lang="en-US" dirty="0">
              <a:solidFill>
                <a:srgbClr val="CCFFCC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Need willing seller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299200"/>
            <a:ext cx="5253314" cy="5588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oyScoutProperty- No divi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501" cy="68580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543175" y="4473575"/>
            <a:ext cx="1720850" cy="4445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43175" y="4984750"/>
            <a:ext cx="1809750" cy="5080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43175" y="5311775"/>
            <a:ext cx="1809750" cy="4445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43175" y="5753100"/>
            <a:ext cx="1917700" cy="3810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5084" y="4165089"/>
            <a:ext cx="5048230" cy="12621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9051" y="3633300"/>
            <a:ext cx="146986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9051" y="4333359"/>
            <a:ext cx="1469860" cy="369332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9051" y="3633300"/>
            <a:ext cx="158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Snohomish Co.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9505" y="4333359"/>
            <a:ext cx="94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King Co.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6400" y="5791200"/>
            <a:ext cx="1066800" cy="1796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2300" y="5791200"/>
            <a:ext cx="1419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CF0000"/>
                </a:solidFill>
              </a:rPr>
              <a:t>CamWest</a:t>
            </a:r>
            <a:r>
              <a:rPr lang="en-US" sz="800" dirty="0" smtClean="0">
                <a:solidFill>
                  <a:srgbClr val="CF0000"/>
                </a:solidFill>
              </a:rPr>
              <a:t> 4.21 Acres</a:t>
            </a:r>
            <a:endParaRPr lang="en-US" sz="800" dirty="0">
              <a:solidFill>
                <a:srgbClr val="C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421467" y="406400"/>
            <a:ext cx="1837266" cy="4106333"/>
          </a:xfrm>
          <a:custGeom>
            <a:avLst/>
            <a:gdLst>
              <a:gd name="connsiteX0" fmla="*/ 0 w 1837266"/>
              <a:gd name="connsiteY0" fmla="*/ 0 h 4106333"/>
              <a:gd name="connsiteX1" fmla="*/ 118533 w 1837266"/>
              <a:gd name="connsiteY1" fmla="*/ 4072467 h 4106333"/>
              <a:gd name="connsiteX2" fmla="*/ 1837266 w 1837266"/>
              <a:gd name="connsiteY2" fmla="*/ 4106333 h 4106333"/>
              <a:gd name="connsiteX3" fmla="*/ 1701800 w 1837266"/>
              <a:gd name="connsiteY3" fmla="*/ 4038600 h 4106333"/>
              <a:gd name="connsiteX4" fmla="*/ 1718733 w 1837266"/>
              <a:gd name="connsiteY4" fmla="*/ 3903133 h 4106333"/>
              <a:gd name="connsiteX5" fmla="*/ 1837266 w 1837266"/>
              <a:gd name="connsiteY5" fmla="*/ 3877733 h 4106333"/>
              <a:gd name="connsiteX6" fmla="*/ 1651000 w 1837266"/>
              <a:gd name="connsiteY6" fmla="*/ 3589867 h 4106333"/>
              <a:gd name="connsiteX7" fmla="*/ 1320800 w 1837266"/>
              <a:gd name="connsiteY7" fmla="*/ 2675467 h 4106333"/>
              <a:gd name="connsiteX8" fmla="*/ 762000 w 1837266"/>
              <a:gd name="connsiteY8" fmla="*/ 1871133 h 4106333"/>
              <a:gd name="connsiteX9" fmla="*/ 0 w 1837266"/>
              <a:gd name="connsiteY9" fmla="*/ 0 h 410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7266" h="4106333">
                <a:moveTo>
                  <a:pt x="0" y="0"/>
                </a:moveTo>
                <a:lnTo>
                  <a:pt x="118533" y="4072467"/>
                </a:lnTo>
                <a:lnTo>
                  <a:pt x="1837266" y="4106333"/>
                </a:lnTo>
                <a:lnTo>
                  <a:pt x="1701800" y="4038600"/>
                </a:lnTo>
                <a:lnTo>
                  <a:pt x="1718733" y="3903133"/>
                </a:lnTo>
                <a:lnTo>
                  <a:pt x="1837266" y="3877733"/>
                </a:lnTo>
                <a:lnTo>
                  <a:pt x="1651000" y="3589867"/>
                </a:lnTo>
                <a:lnTo>
                  <a:pt x="1320800" y="2675467"/>
                </a:lnTo>
                <a:lnTo>
                  <a:pt x="762000" y="1871133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9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23067" y="4978400"/>
            <a:ext cx="1828800" cy="389467"/>
          </a:xfrm>
          <a:custGeom>
            <a:avLst/>
            <a:gdLst>
              <a:gd name="connsiteX0" fmla="*/ 0 w 1828800"/>
              <a:gd name="connsiteY0" fmla="*/ 0 h 389467"/>
              <a:gd name="connsiteX1" fmla="*/ 0 w 1828800"/>
              <a:gd name="connsiteY1" fmla="*/ 330200 h 389467"/>
              <a:gd name="connsiteX2" fmla="*/ 1828800 w 1828800"/>
              <a:gd name="connsiteY2" fmla="*/ 389467 h 389467"/>
              <a:gd name="connsiteX3" fmla="*/ 1794933 w 1828800"/>
              <a:gd name="connsiteY3" fmla="*/ 33867 h 389467"/>
              <a:gd name="connsiteX4" fmla="*/ 0 w 1828800"/>
              <a:gd name="connsiteY4" fmla="*/ 0 h 38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389467">
                <a:moveTo>
                  <a:pt x="0" y="0"/>
                </a:moveTo>
                <a:lnTo>
                  <a:pt x="0" y="330200"/>
                </a:lnTo>
                <a:lnTo>
                  <a:pt x="1828800" y="389467"/>
                </a:lnTo>
                <a:lnTo>
                  <a:pt x="1794933" y="3386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9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531533" y="4487333"/>
            <a:ext cx="1794934" cy="558800"/>
          </a:xfrm>
          <a:custGeom>
            <a:avLst/>
            <a:gdLst>
              <a:gd name="connsiteX0" fmla="*/ 8467 w 1794934"/>
              <a:gd name="connsiteY0" fmla="*/ 0 h 558800"/>
              <a:gd name="connsiteX1" fmla="*/ 0 w 1794934"/>
              <a:gd name="connsiteY1" fmla="*/ 491067 h 558800"/>
              <a:gd name="connsiteX2" fmla="*/ 1794934 w 1794934"/>
              <a:gd name="connsiteY2" fmla="*/ 558800 h 558800"/>
              <a:gd name="connsiteX3" fmla="*/ 1778000 w 1794934"/>
              <a:gd name="connsiteY3" fmla="*/ 338667 h 558800"/>
              <a:gd name="connsiteX4" fmla="*/ 1701800 w 1794934"/>
              <a:gd name="connsiteY4" fmla="*/ 16934 h 558800"/>
              <a:gd name="connsiteX5" fmla="*/ 8467 w 1794934"/>
              <a:gd name="connsiteY5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4934" h="558800">
                <a:moveTo>
                  <a:pt x="8467" y="0"/>
                </a:moveTo>
                <a:lnTo>
                  <a:pt x="0" y="491067"/>
                </a:lnTo>
                <a:lnTo>
                  <a:pt x="1794934" y="558800"/>
                </a:lnTo>
                <a:lnTo>
                  <a:pt x="1778000" y="338667"/>
                </a:lnTo>
                <a:lnTo>
                  <a:pt x="1701800" y="16934"/>
                </a:lnTo>
                <a:lnTo>
                  <a:pt x="8467" y="0"/>
                </a:lnTo>
                <a:close/>
              </a:path>
            </a:pathLst>
          </a:custGeom>
          <a:solidFill>
            <a:srgbClr val="CCFFCC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664450" y="4845050"/>
            <a:ext cx="2159000" cy="38100"/>
          </a:xfrm>
          <a:prstGeom prst="straightConnector1">
            <a:avLst/>
          </a:prstGeom>
          <a:ln>
            <a:solidFill>
              <a:srgbClr val="970A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40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1500" y="160867"/>
            <a:ext cx="3044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Phase Three </a:t>
            </a:r>
            <a:r>
              <a:rPr lang="en-US" dirty="0">
                <a:solidFill>
                  <a:srgbClr val="CCFFCC"/>
                </a:solidFill>
              </a:rPr>
              <a:t>G</a:t>
            </a:r>
            <a:r>
              <a:rPr lang="en-US" dirty="0" smtClean="0">
                <a:solidFill>
                  <a:srgbClr val="CCFFCC"/>
                </a:solidFill>
              </a:rPr>
              <a:t>oal:</a:t>
            </a:r>
            <a:endParaRPr lang="en-US" dirty="0">
              <a:solidFill>
                <a:srgbClr val="CCFFCC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Acquire remaining two parcels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through direct purchase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and/or TDR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299200"/>
            <a:ext cx="5253314" cy="5588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oyScoutProperty- No divi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501" cy="68580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543175" y="4473575"/>
            <a:ext cx="1720850" cy="4445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43175" y="4984750"/>
            <a:ext cx="1809750" cy="5080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43175" y="5311775"/>
            <a:ext cx="1809750" cy="4445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43175" y="5753100"/>
            <a:ext cx="1917700" cy="38100"/>
          </a:xfrm>
          <a:prstGeom prst="line">
            <a:avLst/>
          </a:prstGeom>
          <a:ln>
            <a:solidFill>
              <a:srgbClr val="970A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5084" y="4165089"/>
            <a:ext cx="5048230" cy="12621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9051" y="3633300"/>
            <a:ext cx="146986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9051" y="4333359"/>
            <a:ext cx="1469860" cy="369332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9051" y="3633300"/>
            <a:ext cx="158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Snohomish Co.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9505" y="4333359"/>
            <a:ext cx="94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King Co.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6400" y="5791200"/>
            <a:ext cx="1066800" cy="1796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2300" y="5791200"/>
            <a:ext cx="1419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CF0000"/>
                </a:solidFill>
              </a:rPr>
              <a:t>CamWest</a:t>
            </a:r>
            <a:r>
              <a:rPr lang="en-US" sz="800" dirty="0" smtClean="0">
                <a:solidFill>
                  <a:srgbClr val="CF0000"/>
                </a:solidFill>
              </a:rPr>
              <a:t> 4.21 Acres</a:t>
            </a:r>
            <a:endParaRPr lang="en-US" sz="800" dirty="0">
              <a:solidFill>
                <a:srgbClr val="C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421467" y="406400"/>
            <a:ext cx="1837266" cy="4106333"/>
          </a:xfrm>
          <a:custGeom>
            <a:avLst/>
            <a:gdLst>
              <a:gd name="connsiteX0" fmla="*/ 0 w 1837266"/>
              <a:gd name="connsiteY0" fmla="*/ 0 h 4106333"/>
              <a:gd name="connsiteX1" fmla="*/ 118533 w 1837266"/>
              <a:gd name="connsiteY1" fmla="*/ 4072467 h 4106333"/>
              <a:gd name="connsiteX2" fmla="*/ 1837266 w 1837266"/>
              <a:gd name="connsiteY2" fmla="*/ 4106333 h 4106333"/>
              <a:gd name="connsiteX3" fmla="*/ 1701800 w 1837266"/>
              <a:gd name="connsiteY3" fmla="*/ 4038600 h 4106333"/>
              <a:gd name="connsiteX4" fmla="*/ 1718733 w 1837266"/>
              <a:gd name="connsiteY4" fmla="*/ 3903133 h 4106333"/>
              <a:gd name="connsiteX5" fmla="*/ 1837266 w 1837266"/>
              <a:gd name="connsiteY5" fmla="*/ 3877733 h 4106333"/>
              <a:gd name="connsiteX6" fmla="*/ 1651000 w 1837266"/>
              <a:gd name="connsiteY6" fmla="*/ 3589867 h 4106333"/>
              <a:gd name="connsiteX7" fmla="*/ 1320800 w 1837266"/>
              <a:gd name="connsiteY7" fmla="*/ 2675467 h 4106333"/>
              <a:gd name="connsiteX8" fmla="*/ 762000 w 1837266"/>
              <a:gd name="connsiteY8" fmla="*/ 1871133 h 4106333"/>
              <a:gd name="connsiteX9" fmla="*/ 0 w 1837266"/>
              <a:gd name="connsiteY9" fmla="*/ 0 h 410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7266" h="4106333">
                <a:moveTo>
                  <a:pt x="0" y="0"/>
                </a:moveTo>
                <a:lnTo>
                  <a:pt x="118533" y="4072467"/>
                </a:lnTo>
                <a:lnTo>
                  <a:pt x="1837266" y="4106333"/>
                </a:lnTo>
                <a:lnTo>
                  <a:pt x="1701800" y="4038600"/>
                </a:lnTo>
                <a:lnTo>
                  <a:pt x="1718733" y="3903133"/>
                </a:lnTo>
                <a:lnTo>
                  <a:pt x="1837266" y="3877733"/>
                </a:lnTo>
                <a:lnTo>
                  <a:pt x="1651000" y="3589867"/>
                </a:lnTo>
                <a:lnTo>
                  <a:pt x="1320800" y="2675467"/>
                </a:lnTo>
                <a:lnTo>
                  <a:pt x="762000" y="1871133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23067" y="4978400"/>
            <a:ext cx="1828800" cy="389467"/>
          </a:xfrm>
          <a:custGeom>
            <a:avLst/>
            <a:gdLst>
              <a:gd name="connsiteX0" fmla="*/ 0 w 1828800"/>
              <a:gd name="connsiteY0" fmla="*/ 0 h 389467"/>
              <a:gd name="connsiteX1" fmla="*/ 0 w 1828800"/>
              <a:gd name="connsiteY1" fmla="*/ 330200 h 389467"/>
              <a:gd name="connsiteX2" fmla="*/ 1828800 w 1828800"/>
              <a:gd name="connsiteY2" fmla="*/ 389467 h 389467"/>
              <a:gd name="connsiteX3" fmla="*/ 1794933 w 1828800"/>
              <a:gd name="connsiteY3" fmla="*/ 33867 h 389467"/>
              <a:gd name="connsiteX4" fmla="*/ 0 w 1828800"/>
              <a:gd name="connsiteY4" fmla="*/ 0 h 38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389467">
                <a:moveTo>
                  <a:pt x="0" y="0"/>
                </a:moveTo>
                <a:lnTo>
                  <a:pt x="0" y="330200"/>
                </a:lnTo>
                <a:lnTo>
                  <a:pt x="1828800" y="389467"/>
                </a:lnTo>
                <a:lnTo>
                  <a:pt x="1794933" y="33867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531533" y="4470400"/>
            <a:ext cx="1794934" cy="558800"/>
          </a:xfrm>
          <a:custGeom>
            <a:avLst/>
            <a:gdLst>
              <a:gd name="connsiteX0" fmla="*/ 0 w 1794934"/>
              <a:gd name="connsiteY0" fmla="*/ 0 h 558800"/>
              <a:gd name="connsiteX1" fmla="*/ 8467 w 1794934"/>
              <a:gd name="connsiteY1" fmla="*/ 499533 h 558800"/>
              <a:gd name="connsiteX2" fmla="*/ 1794934 w 1794934"/>
              <a:gd name="connsiteY2" fmla="*/ 558800 h 558800"/>
              <a:gd name="connsiteX3" fmla="*/ 1701800 w 1794934"/>
              <a:gd name="connsiteY3" fmla="*/ 59267 h 558800"/>
              <a:gd name="connsiteX4" fmla="*/ 0 w 1794934"/>
              <a:gd name="connsiteY4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934" h="558800">
                <a:moveTo>
                  <a:pt x="0" y="0"/>
                </a:moveTo>
                <a:lnTo>
                  <a:pt x="8467" y="499533"/>
                </a:lnTo>
                <a:lnTo>
                  <a:pt x="1794934" y="558800"/>
                </a:lnTo>
                <a:lnTo>
                  <a:pt x="1701800" y="59267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426759" y="411692"/>
            <a:ext cx="1837266" cy="4106333"/>
          </a:xfrm>
          <a:custGeom>
            <a:avLst/>
            <a:gdLst>
              <a:gd name="connsiteX0" fmla="*/ 0 w 1837266"/>
              <a:gd name="connsiteY0" fmla="*/ 0 h 4106333"/>
              <a:gd name="connsiteX1" fmla="*/ 118533 w 1837266"/>
              <a:gd name="connsiteY1" fmla="*/ 4072467 h 4106333"/>
              <a:gd name="connsiteX2" fmla="*/ 1837266 w 1837266"/>
              <a:gd name="connsiteY2" fmla="*/ 4106333 h 4106333"/>
              <a:gd name="connsiteX3" fmla="*/ 1701800 w 1837266"/>
              <a:gd name="connsiteY3" fmla="*/ 4038600 h 4106333"/>
              <a:gd name="connsiteX4" fmla="*/ 1718733 w 1837266"/>
              <a:gd name="connsiteY4" fmla="*/ 3903133 h 4106333"/>
              <a:gd name="connsiteX5" fmla="*/ 1837266 w 1837266"/>
              <a:gd name="connsiteY5" fmla="*/ 3877733 h 4106333"/>
              <a:gd name="connsiteX6" fmla="*/ 1651000 w 1837266"/>
              <a:gd name="connsiteY6" fmla="*/ 3589867 h 4106333"/>
              <a:gd name="connsiteX7" fmla="*/ 1320800 w 1837266"/>
              <a:gd name="connsiteY7" fmla="*/ 2675467 h 4106333"/>
              <a:gd name="connsiteX8" fmla="*/ 762000 w 1837266"/>
              <a:gd name="connsiteY8" fmla="*/ 1871133 h 4106333"/>
              <a:gd name="connsiteX9" fmla="*/ 0 w 1837266"/>
              <a:gd name="connsiteY9" fmla="*/ 0 h 410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7266" h="4106333">
                <a:moveTo>
                  <a:pt x="0" y="0"/>
                </a:moveTo>
                <a:lnTo>
                  <a:pt x="118533" y="4072467"/>
                </a:lnTo>
                <a:lnTo>
                  <a:pt x="1837266" y="4106333"/>
                </a:lnTo>
                <a:lnTo>
                  <a:pt x="1701800" y="4038600"/>
                </a:lnTo>
                <a:lnTo>
                  <a:pt x="1718733" y="3903133"/>
                </a:lnTo>
                <a:lnTo>
                  <a:pt x="1837266" y="3877733"/>
                </a:lnTo>
                <a:lnTo>
                  <a:pt x="1651000" y="3589867"/>
                </a:lnTo>
                <a:lnTo>
                  <a:pt x="1320800" y="2675467"/>
                </a:lnTo>
                <a:lnTo>
                  <a:pt x="762000" y="187113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514600" y="5321300"/>
            <a:ext cx="1917700" cy="723900"/>
          </a:xfrm>
          <a:custGeom>
            <a:avLst/>
            <a:gdLst>
              <a:gd name="connsiteX0" fmla="*/ 0 w 1917700"/>
              <a:gd name="connsiteY0" fmla="*/ 0 h 723900"/>
              <a:gd name="connsiteX1" fmla="*/ 12700 w 1917700"/>
              <a:gd name="connsiteY1" fmla="*/ 685800 h 723900"/>
              <a:gd name="connsiteX2" fmla="*/ 1917700 w 1917700"/>
              <a:gd name="connsiteY2" fmla="*/ 723900 h 723900"/>
              <a:gd name="connsiteX3" fmla="*/ 1917700 w 1917700"/>
              <a:gd name="connsiteY3" fmla="*/ 482600 h 723900"/>
              <a:gd name="connsiteX4" fmla="*/ 1841500 w 1917700"/>
              <a:gd name="connsiteY4" fmla="*/ 25400 h 723900"/>
              <a:gd name="connsiteX5" fmla="*/ 0 w 1917700"/>
              <a:gd name="connsiteY5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7700" h="723900">
                <a:moveTo>
                  <a:pt x="0" y="0"/>
                </a:moveTo>
                <a:lnTo>
                  <a:pt x="12700" y="685800"/>
                </a:lnTo>
                <a:lnTo>
                  <a:pt x="1917700" y="723900"/>
                </a:lnTo>
                <a:lnTo>
                  <a:pt x="1917700" y="482600"/>
                </a:lnTo>
                <a:lnTo>
                  <a:pt x="184150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CCFFCC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471333" y="1361196"/>
            <a:ext cx="3132667" cy="4230495"/>
          </a:xfrm>
          <a:prstGeom prst="straightConnector1">
            <a:avLst/>
          </a:prstGeom>
          <a:ln>
            <a:solidFill>
              <a:srgbClr val="B2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03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54700" y="440267"/>
            <a:ext cx="3246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Establish perpetual conservation</a:t>
            </a:r>
          </a:p>
          <a:p>
            <a:r>
              <a:rPr lang="en-US" dirty="0">
                <a:solidFill>
                  <a:srgbClr val="CCFFCC"/>
                </a:solidFill>
              </a:rPr>
              <a:t>a</a:t>
            </a:r>
            <a:r>
              <a:rPr lang="en-US" dirty="0" smtClean="0">
                <a:solidFill>
                  <a:srgbClr val="CCFFCC"/>
                </a:solidFill>
              </a:rPr>
              <a:t>nd Friends partnership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with the City of Bothell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299200"/>
            <a:ext cx="5253314" cy="5588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oyScoutProperty- No divi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501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05084" y="4165089"/>
            <a:ext cx="5048230" cy="12621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9051" y="3633300"/>
            <a:ext cx="146986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9051" y="4333359"/>
            <a:ext cx="1469860" cy="369332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9051" y="3633300"/>
            <a:ext cx="158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Snohomish Co.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9505" y="4333359"/>
            <a:ext cx="94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King Co.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6400" y="5791200"/>
            <a:ext cx="1066800" cy="1796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2300" y="5791200"/>
            <a:ext cx="1419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CF0000"/>
                </a:solidFill>
              </a:rPr>
              <a:t>CamWest</a:t>
            </a:r>
            <a:r>
              <a:rPr lang="en-US" sz="800" dirty="0" smtClean="0">
                <a:solidFill>
                  <a:srgbClr val="CF0000"/>
                </a:solidFill>
              </a:rPr>
              <a:t> 4.21 Acres</a:t>
            </a:r>
            <a:endParaRPr lang="en-US" sz="800" dirty="0">
              <a:solidFill>
                <a:srgbClr val="CF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413000" y="406400"/>
            <a:ext cx="2032000" cy="5613400"/>
          </a:xfrm>
          <a:custGeom>
            <a:avLst/>
            <a:gdLst>
              <a:gd name="connsiteX0" fmla="*/ 0 w 2032000"/>
              <a:gd name="connsiteY0" fmla="*/ 0 h 5613400"/>
              <a:gd name="connsiteX1" fmla="*/ 127000 w 2032000"/>
              <a:gd name="connsiteY1" fmla="*/ 5575300 h 5613400"/>
              <a:gd name="connsiteX2" fmla="*/ 2032000 w 2032000"/>
              <a:gd name="connsiteY2" fmla="*/ 5613400 h 5613400"/>
              <a:gd name="connsiteX3" fmla="*/ 2019300 w 2032000"/>
              <a:gd name="connsiteY3" fmla="*/ 5372100 h 5613400"/>
              <a:gd name="connsiteX4" fmla="*/ 1930400 w 2032000"/>
              <a:gd name="connsiteY4" fmla="*/ 4953000 h 5613400"/>
              <a:gd name="connsiteX5" fmla="*/ 1828800 w 2032000"/>
              <a:gd name="connsiteY5" fmla="*/ 4102100 h 5613400"/>
              <a:gd name="connsiteX6" fmla="*/ 1701800 w 2032000"/>
              <a:gd name="connsiteY6" fmla="*/ 3987800 h 5613400"/>
              <a:gd name="connsiteX7" fmla="*/ 1816100 w 2032000"/>
              <a:gd name="connsiteY7" fmla="*/ 3797300 h 5613400"/>
              <a:gd name="connsiteX8" fmla="*/ 1689100 w 2032000"/>
              <a:gd name="connsiteY8" fmla="*/ 3594100 h 5613400"/>
              <a:gd name="connsiteX9" fmla="*/ 1346200 w 2032000"/>
              <a:gd name="connsiteY9" fmla="*/ 2717800 h 5613400"/>
              <a:gd name="connsiteX10" fmla="*/ 787400 w 2032000"/>
              <a:gd name="connsiteY10" fmla="*/ 1905000 h 5613400"/>
              <a:gd name="connsiteX11" fmla="*/ 0 w 2032000"/>
              <a:gd name="connsiteY11" fmla="*/ 0 h 561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0" h="5613400">
                <a:moveTo>
                  <a:pt x="0" y="0"/>
                </a:moveTo>
                <a:lnTo>
                  <a:pt x="127000" y="5575300"/>
                </a:lnTo>
                <a:lnTo>
                  <a:pt x="2032000" y="5613400"/>
                </a:lnTo>
                <a:lnTo>
                  <a:pt x="2019300" y="5372100"/>
                </a:lnTo>
                <a:lnTo>
                  <a:pt x="1930400" y="4953000"/>
                </a:lnTo>
                <a:lnTo>
                  <a:pt x="1828800" y="4102100"/>
                </a:lnTo>
                <a:lnTo>
                  <a:pt x="1701800" y="3987800"/>
                </a:lnTo>
                <a:lnTo>
                  <a:pt x="1816100" y="3797300"/>
                </a:lnTo>
                <a:lnTo>
                  <a:pt x="1689100" y="3594100"/>
                </a:lnTo>
                <a:lnTo>
                  <a:pt x="1346200" y="2717800"/>
                </a:lnTo>
                <a:lnTo>
                  <a:pt x="787400" y="1905000"/>
                </a:lnTo>
                <a:lnTo>
                  <a:pt x="0" y="0"/>
                </a:lnTo>
                <a:close/>
              </a:path>
            </a:pathLst>
          </a:custGeom>
          <a:solidFill>
            <a:srgbClr val="0F881B">
              <a:alpha val="9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3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OVERY MUR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1" y="2413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5400" y="643203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DISCOVERY</a:t>
            </a:r>
            <a:endParaRPr lang="en-US" b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3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ATION MUR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"/>
            <a:ext cx="7992533" cy="599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2352" y="6343134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EDUCATION</a:t>
            </a:r>
            <a:endParaRPr lang="en-US" b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-37068"/>
            <a:ext cx="9144000" cy="6901597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rail 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79400"/>
            <a:ext cx="6807200" cy="481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689600"/>
            <a:ext cx="5257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FFCC"/>
                </a:solidFill>
              </a:rPr>
              <a:t>STEWARDSHIP</a:t>
            </a:r>
            <a:endParaRPr lang="en-US" b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6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5062" y="6374370"/>
            <a:ext cx="116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CCFFCC"/>
                </a:solidFill>
              </a:rPr>
              <a:t>LOCATION</a:t>
            </a:r>
          </a:p>
        </p:txBody>
      </p:sp>
      <p:pic>
        <p:nvPicPr>
          <p:cNvPr id="2" name="Picture 1" descr="sea-bo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5" y="396875"/>
            <a:ext cx="7569960" cy="588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4464" y="1675368"/>
            <a:ext cx="196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North Creek Forest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4900" y="561340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Seattle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8376" y="2775466"/>
            <a:ext cx="85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Bothell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00" y="5029200"/>
            <a:ext cx="179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Lake Washington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80805" y="5260975"/>
            <a:ext cx="2136775" cy="1022350"/>
          </a:xfrm>
          <a:custGeom>
            <a:avLst/>
            <a:gdLst>
              <a:gd name="connsiteX0" fmla="*/ 0 w 2136775"/>
              <a:gd name="connsiteY0" fmla="*/ 31750 h 1022350"/>
              <a:gd name="connsiteX1" fmla="*/ 0 w 2136775"/>
              <a:gd name="connsiteY1" fmla="*/ 31750 h 1022350"/>
              <a:gd name="connsiteX2" fmla="*/ 88900 w 2136775"/>
              <a:gd name="connsiteY2" fmla="*/ 38100 h 1022350"/>
              <a:gd name="connsiteX3" fmla="*/ 107950 w 2136775"/>
              <a:gd name="connsiteY3" fmla="*/ 41275 h 1022350"/>
              <a:gd name="connsiteX4" fmla="*/ 117475 w 2136775"/>
              <a:gd name="connsiteY4" fmla="*/ 44450 h 1022350"/>
              <a:gd name="connsiteX5" fmla="*/ 317500 w 2136775"/>
              <a:gd name="connsiteY5" fmla="*/ 47625 h 1022350"/>
              <a:gd name="connsiteX6" fmla="*/ 628650 w 2136775"/>
              <a:gd name="connsiteY6" fmla="*/ 47625 h 1022350"/>
              <a:gd name="connsiteX7" fmla="*/ 682625 w 2136775"/>
              <a:gd name="connsiteY7" fmla="*/ 53975 h 1022350"/>
              <a:gd name="connsiteX8" fmla="*/ 790575 w 2136775"/>
              <a:gd name="connsiteY8" fmla="*/ 50800 h 1022350"/>
              <a:gd name="connsiteX9" fmla="*/ 835025 w 2136775"/>
              <a:gd name="connsiteY9" fmla="*/ 44450 h 1022350"/>
              <a:gd name="connsiteX10" fmla="*/ 1069975 w 2136775"/>
              <a:gd name="connsiteY10" fmla="*/ 41275 h 1022350"/>
              <a:gd name="connsiteX11" fmla="*/ 1082675 w 2136775"/>
              <a:gd name="connsiteY11" fmla="*/ 38100 h 1022350"/>
              <a:gd name="connsiteX12" fmla="*/ 1101725 w 2136775"/>
              <a:gd name="connsiteY12" fmla="*/ 31750 h 1022350"/>
              <a:gd name="connsiteX13" fmla="*/ 1260475 w 2136775"/>
              <a:gd name="connsiteY13" fmla="*/ 34925 h 1022350"/>
              <a:gd name="connsiteX14" fmla="*/ 1397000 w 2136775"/>
              <a:gd name="connsiteY14" fmla="*/ 41275 h 1022350"/>
              <a:gd name="connsiteX15" fmla="*/ 1466850 w 2136775"/>
              <a:gd name="connsiteY15" fmla="*/ 38100 h 1022350"/>
              <a:gd name="connsiteX16" fmla="*/ 1482725 w 2136775"/>
              <a:gd name="connsiteY16" fmla="*/ 34925 h 1022350"/>
              <a:gd name="connsiteX17" fmla="*/ 1508125 w 2136775"/>
              <a:gd name="connsiteY17" fmla="*/ 31750 h 1022350"/>
              <a:gd name="connsiteX18" fmla="*/ 1524000 w 2136775"/>
              <a:gd name="connsiteY18" fmla="*/ 28575 h 1022350"/>
              <a:gd name="connsiteX19" fmla="*/ 1543050 w 2136775"/>
              <a:gd name="connsiteY19" fmla="*/ 22225 h 1022350"/>
              <a:gd name="connsiteX20" fmla="*/ 1644650 w 2136775"/>
              <a:gd name="connsiteY20" fmla="*/ 19050 h 1022350"/>
              <a:gd name="connsiteX21" fmla="*/ 1673225 w 2136775"/>
              <a:gd name="connsiteY21" fmla="*/ 15875 h 1022350"/>
              <a:gd name="connsiteX22" fmla="*/ 1720850 w 2136775"/>
              <a:gd name="connsiteY22" fmla="*/ 12700 h 1022350"/>
              <a:gd name="connsiteX23" fmla="*/ 1758950 w 2136775"/>
              <a:gd name="connsiteY23" fmla="*/ 6350 h 1022350"/>
              <a:gd name="connsiteX24" fmla="*/ 1809750 w 2136775"/>
              <a:gd name="connsiteY24" fmla="*/ 0 h 1022350"/>
              <a:gd name="connsiteX25" fmla="*/ 1908175 w 2136775"/>
              <a:gd name="connsiteY25" fmla="*/ 3175 h 1022350"/>
              <a:gd name="connsiteX26" fmla="*/ 1920875 w 2136775"/>
              <a:gd name="connsiteY26" fmla="*/ 6350 h 1022350"/>
              <a:gd name="connsiteX27" fmla="*/ 1927225 w 2136775"/>
              <a:gd name="connsiteY27" fmla="*/ 25400 h 1022350"/>
              <a:gd name="connsiteX28" fmla="*/ 1946275 w 2136775"/>
              <a:gd name="connsiteY28" fmla="*/ 41275 h 1022350"/>
              <a:gd name="connsiteX29" fmla="*/ 1978025 w 2136775"/>
              <a:gd name="connsiteY29" fmla="*/ 63500 h 1022350"/>
              <a:gd name="connsiteX30" fmla="*/ 1987550 w 2136775"/>
              <a:gd name="connsiteY30" fmla="*/ 73025 h 1022350"/>
              <a:gd name="connsiteX31" fmla="*/ 1997075 w 2136775"/>
              <a:gd name="connsiteY31" fmla="*/ 76200 h 1022350"/>
              <a:gd name="connsiteX32" fmla="*/ 2025650 w 2136775"/>
              <a:gd name="connsiteY32" fmla="*/ 98425 h 1022350"/>
              <a:gd name="connsiteX33" fmla="*/ 2041525 w 2136775"/>
              <a:gd name="connsiteY33" fmla="*/ 127000 h 1022350"/>
              <a:gd name="connsiteX34" fmla="*/ 2047875 w 2136775"/>
              <a:gd name="connsiteY34" fmla="*/ 136525 h 1022350"/>
              <a:gd name="connsiteX35" fmla="*/ 2051050 w 2136775"/>
              <a:gd name="connsiteY35" fmla="*/ 146050 h 1022350"/>
              <a:gd name="connsiteX36" fmla="*/ 2054225 w 2136775"/>
              <a:gd name="connsiteY36" fmla="*/ 158750 h 1022350"/>
              <a:gd name="connsiteX37" fmla="*/ 2060575 w 2136775"/>
              <a:gd name="connsiteY37" fmla="*/ 174625 h 1022350"/>
              <a:gd name="connsiteX38" fmla="*/ 2063750 w 2136775"/>
              <a:gd name="connsiteY38" fmla="*/ 358775 h 1022350"/>
              <a:gd name="connsiteX39" fmla="*/ 2066925 w 2136775"/>
              <a:gd name="connsiteY39" fmla="*/ 431800 h 1022350"/>
              <a:gd name="connsiteX40" fmla="*/ 2070100 w 2136775"/>
              <a:gd name="connsiteY40" fmla="*/ 469900 h 1022350"/>
              <a:gd name="connsiteX41" fmla="*/ 2076450 w 2136775"/>
              <a:gd name="connsiteY41" fmla="*/ 482600 h 1022350"/>
              <a:gd name="connsiteX42" fmla="*/ 2082800 w 2136775"/>
              <a:gd name="connsiteY42" fmla="*/ 501650 h 1022350"/>
              <a:gd name="connsiteX43" fmla="*/ 2085975 w 2136775"/>
              <a:gd name="connsiteY43" fmla="*/ 511175 h 1022350"/>
              <a:gd name="connsiteX44" fmla="*/ 2098675 w 2136775"/>
              <a:gd name="connsiteY44" fmla="*/ 530225 h 1022350"/>
              <a:gd name="connsiteX45" fmla="*/ 2101850 w 2136775"/>
              <a:gd name="connsiteY45" fmla="*/ 539750 h 1022350"/>
              <a:gd name="connsiteX46" fmla="*/ 2114550 w 2136775"/>
              <a:gd name="connsiteY46" fmla="*/ 546100 h 1022350"/>
              <a:gd name="connsiteX47" fmla="*/ 2120900 w 2136775"/>
              <a:gd name="connsiteY47" fmla="*/ 555625 h 1022350"/>
              <a:gd name="connsiteX48" fmla="*/ 2124075 w 2136775"/>
              <a:gd name="connsiteY48" fmla="*/ 565150 h 1022350"/>
              <a:gd name="connsiteX49" fmla="*/ 2127250 w 2136775"/>
              <a:gd name="connsiteY49" fmla="*/ 581025 h 1022350"/>
              <a:gd name="connsiteX50" fmla="*/ 2130425 w 2136775"/>
              <a:gd name="connsiteY50" fmla="*/ 600075 h 1022350"/>
              <a:gd name="connsiteX51" fmla="*/ 2136775 w 2136775"/>
              <a:gd name="connsiteY51" fmla="*/ 619125 h 1022350"/>
              <a:gd name="connsiteX52" fmla="*/ 2127250 w 2136775"/>
              <a:gd name="connsiteY52" fmla="*/ 720725 h 1022350"/>
              <a:gd name="connsiteX53" fmla="*/ 2124075 w 2136775"/>
              <a:gd name="connsiteY53" fmla="*/ 733425 h 1022350"/>
              <a:gd name="connsiteX54" fmla="*/ 2111375 w 2136775"/>
              <a:gd name="connsiteY54" fmla="*/ 749300 h 1022350"/>
              <a:gd name="connsiteX55" fmla="*/ 2105025 w 2136775"/>
              <a:gd name="connsiteY55" fmla="*/ 768350 h 1022350"/>
              <a:gd name="connsiteX56" fmla="*/ 2101850 w 2136775"/>
              <a:gd name="connsiteY56" fmla="*/ 777875 h 1022350"/>
              <a:gd name="connsiteX57" fmla="*/ 2098675 w 2136775"/>
              <a:gd name="connsiteY57" fmla="*/ 838200 h 1022350"/>
              <a:gd name="connsiteX58" fmla="*/ 2095500 w 2136775"/>
              <a:gd name="connsiteY58" fmla="*/ 869950 h 1022350"/>
              <a:gd name="connsiteX59" fmla="*/ 2098675 w 2136775"/>
              <a:gd name="connsiteY59" fmla="*/ 990600 h 1022350"/>
              <a:gd name="connsiteX60" fmla="*/ 2095500 w 2136775"/>
              <a:gd name="connsiteY60" fmla="*/ 1012825 h 1022350"/>
              <a:gd name="connsiteX61" fmla="*/ 1968500 w 2136775"/>
              <a:gd name="connsiteY61" fmla="*/ 1016000 h 1022350"/>
              <a:gd name="connsiteX62" fmla="*/ 1943100 w 2136775"/>
              <a:gd name="connsiteY62" fmla="*/ 1019175 h 1022350"/>
              <a:gd name="connsiteX63" fmla="*/ 1920875 w 2136775"/>
              <a:gd name="connsiteY63" fmla="*/ 1016000 h 1022350"/>
              <a:gd name="connsiteX64" fmla="*/ 1892300 w 2136775"/>
              <a:gd name="connsiteY64" fmla="*/ 1009650 h 1022350"/>
              <a:gd name="connsiteX65" fmla="*/ 1873250 w 2136775"/>
              <a:gd name="connsiteY65" fmla="*/ 1006475 h 1022350"/>
              <a:gd name="connsiteX66" fmla="*/ 1857375 w 2136775"/>
              <a:gd name="connsiteY66" fmla="*/ 1003300 h 1022350"/>
              <a:gd name="connsiteX67" fmla="*/ 1825625 w 2136775"/>
              <a:gd name="connsiteY67" fmla="*/ 1006475 h 1022350"/>
              <a:gd name="connsiteX68" fmla="*/ 1812925 w 2136775"/>
              <a:gd name="connsiteY68" fmla="*/ 1009650 h 1022350"/>
              <a:gd name="connsiteX69" fmla="*/ 1749425 w 2136775"/>
              <a:gd name="connsiteY69" fmla="*/ 1019175 h 1022350"/>
              <a:gd name="connsiteX70" fmla="*/ 1704975 w 2136775"/>
              <a:gd name="connsiteY70" fmla="*/ 1022350 h 1022350"/>
              <a:gd name="connsiteX71" fmla="*/ 1546225 w 2136775"/>
              <a:gd name="connsiteY71" fmla="*/ 1019175 h 1022350"/>
              <a:gd name="connsiteX72" fmla="*/ 1495425 w 2136775"/>
              <a:gd name="connsiteY72" fmla="*/ 1016000 h 1022350"/>
              <a:gd name="connsiteX73" fmla="*/ 1425575 w 2136775"/>
              <a:gd name="connsiteY73" fmla="*/ 1012825 h 1022350"/>
              <a:gd name="connsiteX74" fmla="*/ 1308100 w 2136775"/>
              <a:gd name="connsiteY74" fmla="*/ 1016000 h 1022350"/>
              <a:gd name="connsiteX75" fmla="*/ 1273175 w 2136775"/>
              <a:gd name="connsiteY75" fmla="*/ 1019175 h 1022350"/>
              <a:gd name="connsiteX76" fmla="*/ 1231900 w 2136775"/>
              <a:gd name="connsiteY76" fmla="*/ 1022350 h 1022350"/>
              <a:gd name="connsiteX77" fmla="*/ 1057275 w 2136775"/>
              <a:gd name="connsiteY77" fmla="*/ 1019175 h 1022350"/>
              <a:gd name="connsiteX78" fmla="*/ 1022350 w 2136775"/>
              <a:gd name="connsiteY78" fmla="*/ 1016000 h 1022350"/>
              <a:gd name="connsiteX79" fmla="*/ 977900 w 2136775"/>
              <a:gd name="connsiteY79" fmla="*/ 1012825 h 1022350"/>
              <a:gd name="connsiteX80" fmla="*/ 904875 w 2136775"/>
              <a:gd name="connsiteY80" fmla="*/ 1009650 h 1022350"/>
              <a:gd name="connsiteX81" fmla="*/ 869950 w 2136775"/>
              <a:gd name="connsiteY81" fmla="*/ 1006475 h 1022350"/>
              <a:gd name="connsiteX82" fmla="*/ 803275 w 2136775"/>
              <a:gd name="connsiteY82" fmla="*/ 1003300 h 1022350"/>
              <a:gd name="connsiteX83" fmla="*/ 742950 w 2136775"/>
              <a:gd name="connsiteY83" fmla="*/ 1000125 h 1022350"/>
              <a:gd name="connsiteX84" fmla="*/ 660400 w 2136775"/>
              <a:gd name="connsiteY84" fmla="*/ 1003300 h 1022350"/>
              <a:gd name="connsiteX85" fmla="*/ 596900 w 2136775"/>
              <a:gd name="connsiteY85" fmla="*/ 1009650 h 1022350"/>
              <a:gd name="connsiteX86" fmla="*/ 539750 w 2136775"/>
              <a:gd name="connsiteY86" fmla="*/ 1012825 h 1022350"/>
              <a:gd name="connsiteX87" fmla="*/ 298450 w 2136775"/>
              <a:gd name="connsiteY87" fmla="*/ 1009650 h 1022350"/>
              <a:gd name="connsiteX88" fmla="*/ 28575 w 2136775"/>
              <a:gd name="connsiteY88" fmla="*/ 1009650 h 1022350"/>
              <a:gd name="connsiteX89" fmla="*/ 22225 w 2136775"/>
              <a:gd name="connsiteY89" fmla="*/ 942975 h 1022350"/>
              <a:gd name="connsiteX90" fmla="*/ 15875 w 2136775"/>
              <a:gd name="connsiteY90" fmla="*/ 933450 h 1022350"/>
              <a:gd name="connsiteX91" fmla="*/ 19050 w 2136775"/>
              <a:gd name="connsiteY91" fmla="*/ 904875 h 1022350"/>
              <a:gd name="connsiteX92" fmla="*/ 22225 w 2136775"/>
              <a:gd name="connsiteY92" fmla="*/ 895350 h 1022350"/>
              <a:gd name="connsiteX93" fmla="*/ 19050 w 2136775"/>
              <a:gd name="connsiteY93" fmla="*/ 828675 h 1022350"/>
              <a:gd name="connsiteX94" fmla="*/ 12700 w 2136775"/>
              <a:gd name="connsiteY94" fmla="*/ 793750 h 1022350"/>
              <a:gd name="connsiteX95" fmla="*/ 9525 w 2136775"/>
              <a:gd name="connsiteY95" fmla="*/ 768350 h 1022350"/>
              <a:gd name="connsiteX96" fmla="*/ 12700 w 2136775"/>
              <a:gd name="connsiteY96" fmla="*/ 692150 h 1022350"/>
              <a:gd name="connsiteX97" fmla="*/ 15875 w 2136775"/>
              <a:gd name="connsiteY97" fmla="*/ 346075 h 1022350"/>
              <a:gd name="connsiteX98" fmla="*/ 22225 w 2136775"/>
              <a:gd name="connsiteY98" fmla="*/ 288925 h 1022350"/>
              <a:gd name="connsiteX99" fmla="*/ 28575 w 2136775"/>
              <a:gd name="connsiteY99" fmla="*/ 212725 h 1022350"/>
              <a:gd name="connsiteX100" fmla="*/ 25400 w 2136775"/>
              <a:gd name="connsiteY100" fmla="*/ 85725 h 1022350"/>
              <a:gd name="connsiteX101" fmla="*/ 0 w 2136775"/>
              <a:gd name="connsiteY101" fmla="*/ 31750 h 102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136775" h="1022350">
                <a:moveTo>
                  <a:pt x="0" y="31750"/>
                </a:moveTo>
                <a:lnTo>
                  <a:pt x="0" y="31750"/>
                </a:lnTo>
                <a:lnTo>
                  <a:pt x="88900" y="38100"/>
                </a:lnTo>
                <a:cubicBezTo>
                  <a:pt x="95313" y="38666"/>
                  <a:pt x="101666" y="39878"/>
                  <a:pt x="107950" y="41275"/>
                </a:cubicBezTo>
                <a:cubicBezTo>
                  <a:pt x="111217" y="42001"/>
                  <a:pt x="114130" y="44349"/>
                  <a:pt x="117475" y="44450"/>
                </a:cubicBezTo>
                <a:cubicBezTo>
                  <a:pt x="184128" y="46470"/>
                  <a:pt x="250825" y="46567"/>
                  <a:pt x="317500" y="47625"/>
                </a:cubicBezTo>
                <a:cubicBezTo>
                  <a:pt x="437383" y="45522"/>
                  <a:pt x="513329" y="41660"/>
                  <a:pt x="628650" y="47625"/>
                </a:cubicBezTo>
                <a:cubicBezTo>
                  <a:pt x="646742" y="48561"/>
                  <a:pt x="664633" y="51858"/>
                  <a:pt x="682625" y="53975"/>
                </a:cubicBezTo>
                <a:cubicBezTo>
                  <a:pt x="718608" y="52917"/>
                  <a:pt x="754623" y="52644"/>
                  <a:pt x="790575" y="50800"/>
                </a:cubicBezTo>
                <a:cubicBezTo>
                  <a:pt x="892932" y="45551"/>
                  <a:pt x="664192" y="48566"/>
                  <a:pt x="835025" y="44450"/>
                </a:cubicBezTo>
                <a:cubicBezTo>
                  <a:pt x="913326" y="42563"/>
                  <a:pt x="991658" y="42333"/>
                  <a:pt x="1069975" y="41275"/>
                </a:cubicBezTo>
                <a:cubicBezTo>
                  <a:pt x="1074208" y="40217"/>
                  <a:pt x="1078495" y="39354"/>
                  <a:pt x="1082675" y="38100"/>
                </a:cubicBezTo>
                <a:cubicBezTo>
                  <a:pt x="1089086" y="36177"/>
                  <a:pt x="1101725" y="31750"/>
                  <a:pt x="1101725" y="31750"/>
                </a:cubicBezTo>
                <a:lnTo>
                  <a:pt x="1260475" y="34925"/>
                </a:lnTo>
                <a:cubicBezTo>
                  <a:pt x="1306009" y="36394"/>
                  <a:pt x="1397000" y="41275"/>
                  <a:pt x="1397000" y="41275"/>
                </a:cubicBezTo>
                <a:cubicBezTo>
                  <a:pt x="1420283" y="40217"/>
                  <a:pt x="1443606" y="39822"/>
                  <a:pt x="1466850" y="38100"/>
                </a:cubicBezTo>
                <a:cubicBezTo>
                  <a:pt x="1472232" y="37701"/>
                  <a:pt x="1477391" y="35746"/>
                  <a:pt x="1482725" y="34925"/>
                </a:cubicBezTo>
                <a:cubicBezTo>
                  <a:pt x="1491158" y="33628"/>
                  <a:pt x="1499692" y="33047"/>
                  <a:pt x="1508125" y="31750"/>
                </a:cubicBezTo>
                <a:cubicBezTo>
                  <a:pt x="1513459" y="30929"/>
                  <a:pt x="1518794" y="29995"/>
                  <a:pt x="1524000" y="28575"/>
                </a:cubicBezTo>
                <a:cubicBezTo>
                  <a:pt x="1530458" y="26814"/>
                  <a:pt x="1536360" y="22434"/>
                  <a:pt x="1543050" y="22225"/>
                </a:cubicBezTo>
                <a:lnTo>
                  <a:pt x="1644650" y="19050"/>
                </a:lnTo>
                <a:cubicBezTo>
                  <a:pt x="1654175" y="17992"/>
                  <a:pt x="1663674" y="16671"/>
                  <a:pt x="1673225" y="15875"/>
                </a:cubicBezTo>
                <a:cubicBezTo>
                  <a:pt x="1689080" y="14554"/>
                  <a:pt x="1705037" y="14457"/>
                  <a:pt x="1720850" y="12700"/>
                </a:cubicBezTo>
                <a:cubicBezTo>
                  <a:pt x="1733646" y="11278"/>
                  <a:pt x="1746193" y="8090"/>
                  <a:pt x="1758950" y="6350"/>
                </a:cubicBezTo>
                <a:cubicBezTo>
                  <a:pt x="1842892" y="-5097"/>
                  <a:pt x="1752496" y="9542"/>
                  <a:pt x="1809750" y="0"/>
                </a:cubicBezTo>
                <a:cubicBezTo>
                  <a:pt x="1842558" y="1058"/>
                  <a:pt x="1875403" y="1302"/>
                  <a:pt x="1908175" y="3175"/>
                </a:cubicBezTo>
                <a:cubicBezTo>
                  <a:pt x="1912532" y="3424"/>
                  <a:pt x="1918035" y="3037"/>
                  <a:pt x="1920875" y="6350"/>
                </a:cubicBezTo>
                <a:cubicBezTo>
                  <a:pt x="1925231" y="11432"/>
                  <a:pt x="1921656" y="21687"/>
                  <a:pt x="1927225" y="25400"/>
                </a:cubicBezTo>
                <a:cubicBezTo>
                  <a:pt x="1963858" y="49822"/>
                  <a:pt x="1906549" y="10717"/>
                  <a:pt x="1946275" y="41275"/>
                </a:cubicBezTo>
                <a:cubicBezTo>
                  <a:pt x="1956515" y="49152"/>
                  <a:pt x="1968890" y="54365"/>
                  <a:pt x="1978025" y="63500"/>
                </a:cubicBezTo>
                <a:cubicBezTo>
                  <a:pt x="1981200" y="66675"/>
                  <a:pt x="1983814" y="70534"/>
                  <a:pt x="1987550" y="73025"/>
                </a:cubicBezTo>
                <a:cubicBezTo>
                  <a:pt x="1990335" y="74881"/>
                  <a:pt x="1994149" y="74575"/>
                  <a:pt x="1997075" y="76200"/>
                </a:cubicBezTo>
                <a:cubicBezTo>
                  <a:pt x="2014165" y="85694"/>
                  <a:pt x="2014080" y="86855"/>
                  <a:pt x="2025650" y="98425"/>
                </a:cubicBezTo>
                <a:cubicBezTo>
                  <a:pt x="2031238" y="115190"/>
                  <a:pt x="2026969" y="105165"/>
                  <a:pt x="2041525" y="127000"/>
                </a:cubicBezTo>
                <a:cubicBezTo>
                  <a:pt x="2043642" y="130175"/>
                  <a:pt x="2046668" y="132905"/>
                  <a:pt x="2047875" y="136525"/>
                </a:cubicBezTo>
                <a:cubicBezTo>
                  <a:pt x="2048933" y="139700"/>
                  <a:pt x="2050131" y="142832"/>
                  <a:pt x="2051050" y="146050"/>
                </a:cubicBezTo>
                <a:cubicBezTo>
                  <a:pt x="2052249" y="150246"/>
                  <a:pt x="2052845" y="154610"/>
                  <a:pt x="2054225" y="158750"/>
                </a:cubicBezTo>
                <a:cubicBezTo>
                  <a:pt x="2056027" y="164157"/>
                  <a:pt x="2058458" y="169333"/>
                  <a:pt x="2060575" y="174625"/>
                </a:cubicBezTo>
                <a:cubicBezTo>
                  <a:pt x="2061633" y="236008"/>
                  <a:pt x="2062235" y="297401"/>
                  <a:pt x="2063750" y="358775"/>
                </a:cubicBezTo>
                <a:cubicBezTo>
                  <a:pt x="2064351" y="383132"/>
                  <a:pt x="2065535" y="407475"/>
                  <a:pt x="2066925" y="431800"/>
                </a:cubicBezTo>
                <a:cubicBezTo>
                  <a:pt x="2067652" y="444523"/>
                  <a:pt x="2067751" y="457374"/>
                  <a:pt x="2070100" y="469900"/>
                </a:cubicBezTo>
                <a:cubicBezTo>
                  <a:pt x="2070972" y="474552"/>
                  <a:pt x="2074692" y="478206"/>
                  <a:pt x="2076450" y="482600"/>
                </a:cubicBezTo>
                <a:cubicBezTo>
                  <a:pt x="2078936" y="488815"/>
                  <a:pt x="2080683" y="495300"/>
                  <a:pt x="2082800" y="501650"/>
                </a:cubicBezTo>
                <a:cubicBezTo>
                  <a:pt x="2083858" y="504825"/>
                  <a:pt x="2084119" y="508390"/>
                  <a:pt x="2085975" y="511175"/>
                </a:cubicBezTo>
                <a:cubicBezTo>
                  <a:pt x="2090208" y="517525"/>
                  <a:pt x="2096262" y="522985"/>
                  <a:pt x="2098675" y="530225"/>
                </a:cubicBezTo>
                <a:cubicBezTo>
                  <a:pt x="2099733" y="533400"/>
                  <a:pt x="2099483" y="537383"/>
                  <a:pt x="2101850" y="539750"/>
                </a:cubicBezTo>
                <a:cubicBezTo>
                  <a:pt x="2105197" y="543097"/>
                  <a:pt x="2110317" y="543983"/>
                  <a:pt x="2114550" y="546100"/>
                </a:cubicBezTo>
                <a:cubicBezTo>
                  <a:pt x="2116667" y="549275"/>
                  <a:pt x="2119193" y="552212"/>
                  <a:pt x="2120900" y="555625"/>
                </a:cubicBezTo>
                <a:cubicBezTo>
                  <a:pt x="2122397" y="558618"/>
                  <a:pt x="2123263" y="561903"/>
                  <a:pt x="2124075" y="565150"/>
                </a:cubicBezTo>
                <a:cubicBezTo>
                  <a:pt x="2125384" y="570385"/>
                  <a:pt x="2126285" y="575716"/>
                  <a:pt x="2127250" y="581025"/>
                </a:cubicBezTo>
                <a:cubicBezTo>
                  <a:pt x="2128402" y="587359"/>
                  <a:pt x="2128864" y="593830"/>
                  <a:pt x="2130425" y="600075"/>
                </a:cubicBezTo>
                <a:cubicBezTo>
                  <a:pt x="2132048" y="606569"/>
                  <a:pt x="2136775" y="619125"/>
                  <a:pt x="2136775" y="619125"/>
                </a:cubicBezTo>
                <a:cubicBezTo>
                  <a:pt x="2131615" y="758437"/>
                  <a:pt x="2144573" y="668755"/>
                  <a:pt x="2127250" y="720725"/>
                </a:cubicBezTo>
                <a:cubicBezTo>
                  <a:pt x="2125870" y="724865"/>
                  <a:pt x="2126194" y="729611"/>
                  <a:pt x="2124075" y="733425"/>
                </a:cubicBezTo>
                <a:cubicBezTo>
                  <a:pt x="2120784" y="739349"/>
                  <a:pt x="2115608" y="744008"/>
                  <a:pt x="2111375" y="749300"/>
                </a:cubicBezTo>
                <a:lnTo>
                  <a:pt x="2105025" y="768350"/>
                </a:lnTo>
                <a:lnTo>
                  <a:pt x="2101850" y="777875"/>
                </a:lnTo>
                <a:cubicBezTo>
                  <a:pt x="2100792" y="797983"/>
                  <a:pt x="2100060" y="818112"/>
                  <a:pt x="2098675" y="838200"/>
                </a:cubicBezTo>
                <a:cubicBezTo>
                  <a:pt x="2097943" y="848811"/>
                  <a:pt x="2095500" y="859314"/>
                  <a:pt x="2095500" y="869950"/>
                </a:cubicBezTo>
                <a:cubicBezTo>
                  <a:pt x="2095500" y="910181"/>
                  <a:pt x="2097617" y="950383"/>
                  <a:pt x="2098675" y="990600"/>
                </a:cubicBezTo>
                <a:cubicBezTo>
                  <a:pt x="2097617" y="998008"/>
                  <a:pt x="2102845" y="1011392"/>
                  <a:pt x="2095500" y="1012825"/>
                </a:cubicBezTo>
                <a:cubicBezTo>
                  <a:pt x="2053937" y="1020935"/>
                  <a:pt x="2010810" y="1014237"/>
                  <a:pt x="1968500" y="1016000"/>
                </a:cubicBezTo>
                <a:cubicBezTo>
                  <a:pt x="1959975" y="1016355"/>
                  <a:pt x="1951567" y="1018117"/>
                  <a:pt x="1943100" y="1019175"/>
                </a:cubicBezTo>
                <a:cubicBezTo>
                  <a:pt x="1935692" y="1018117"/>
                  <a:pt x="1928257" y="1017230"/>
                  <a:pt x="1920875" y="1016000"/>
                </a:cubicBezTo>
                <a:cubicBezTo>
                  <a:pt x="1887604" y="1010455"/>
                  <a:pt x="1920842" y="1015358"/>
                  <a:pt x="1892300" y="1009650"/>
                </a:cubicBezTo>
                <a:cubicBezTo>
                  <a:pt x="1885987" y="1008387"/>
                  <a:pt x="1879584" y="1007627"/>
                  <a:pt x="1873250" y="1006475"/>
                </a:cubicBezTo>
                <a:cubicBezTo>
                  <a:pt x="1867941" y="1005510"/>
                  <a:pt x="1862667" y="1004358"/>
                  <a:pt x="1857375" y="1003300"/>
                </a:cubicBezTo>
                <a:cubicBezTo>
                  <a:pt x="1846792" y="1004358"/>
                  <a:pt x="1836154" y="1004971"/>
                  <a:pt x="1825625" y="1006475"/>
                </a:cubicBezTo>
                <a:cubicBezTo>
                  <a:pt x="1821305" y="1007092"/>
                  <a:pt x="1817204" y="1008794"/>
                  <a:pt x="1812925" y="1009650"/>
                </a:cubicBezTo>
                <a:cubicBezTo>
                  <a:pt x="1799657" y="1012304"/>
                  <a:pt x="1752480" y="1018848"/>
                  <a:pt x="1749425" y="1019175"/>
                </a:cubicBezTo>
                <a:cubicBezTo>
                  <a:pt x="1734655" y="1020757"/>
                  <a:pt x="1719792" y="1021292"/>
                  <a:pt x="1704975" y="1022350"/>
                </a:cubicBezTo>
                <a:lnTo>
                  <a:pt x="1546225" y="1019175"/>
                </a:lnTo>
                <a:cubicBezTo>
                  <a:pt x="1529266" y="1018661"/>
                  <a:pt x="1512368" y="1016892"/>
                  <a:pt x="1495425" y="1016000"/>
                </a:cubicBezTo>
                <a:lnTo>
                  <a:pt x="1425575" y="1012825"/>
                </a:lnTo>
                <a:lnTo>
                  <a:pt x="1308100" y="1016000"/>
                </a:lnTo>
                <a:cubicBezTo>
                  <a:pt x="1296420" y="1016487"/>
                  <a:pt x="1284824" y="1018204"/>
                  <a:pt x="1273175" y="1019175"/>
                </a:cubicBezTo>
                <a:lnTo>
                  <a:pt x="1231900" y="1022350"/>
                </a:lnTo>
                <a:lnTo>
                  <a:pt x="1057275" y="1019175"/>
                </a:lnTo>
                <a:cubicBezTo>
                  <a:pt x="1045591" y="1018821"/>
                  <a:pt x="1034002" y="1016932"/>
                  <a:pt x="1022350" y="1016000"/>
                </a:cubicBezTo>
                <a:lnTo>
                  <a:pt x="977900" y="1012825"/>
                </a:lnTo>
                <a:cubicBezTo>
                  <a:pt x="953571" y="1011510"/>
                  <a:pt x="929217" y="1010708"/>
                  <a:pt x="904875" y="1009650"/>
                </a:cubicBezTo>
                <a:cubicBezTo>
                  <a:pt x="893233" y="1008592"/>
                  <a:pt x="881617" y="1007204"/>
                  <a:pt x="869950" y="1006475"/>
                </a:cubicBezTo>
                <a:cubicBezTo>
                  <a:pt x="847743" y="1005087"/>
                  <a:pt x="825497" y="1004411"/>
                  <a:pt x="803275" y="1003300"/>
                </a:cubicBezTo>
                <a:lnTo>
                  <a:pt x="742950" y="1000125"/>
                </a:lnTo>
                <a:lnTo>
                  <a:pt x="660400" y="1003300"/>
                </a:lnTo>
                <a:cubicBezTo>
                  <a:pt x="560234" y="1008572"/>
                  <a:pt x="670808" y="1003965"/>
                  <a:pt x="596900" y="1009650"/>
                </a:cubicBezTo>
                <a:cubicBezTo>
                  <a:pt x="577877" y="1011113"/>
                  <a:pt x="558800" y="1011767"/>
                  <a:pt x="539750" y="1012825"/>
                </a:cubicBezTo>
                <a:lnTo>
                  <a:pt x="298450" y="1009650"/>
                </a:lnTo>
                <a:cubicBezTo>
                  <a:pt x="-6844" y="1009650"/>
                  <a:pt x="203226" y="1016927"/>
                  <a:pt x="28575" y="1009650"/>
                </a:cubicBezTo>
                <a:cubicBezTo>
                  <a:pt x="28495" y="1008217"/>
                  <a:pt x="30858" y="960241"/>
                  <a:pt x="22225" y="942975"/>
                </a:cubicBezTo>
                <a:cubicBezTo>
                  <a:pt x="20518" y="939562"/>
                  <a:pt x="17992" y="936625"/>
                  <a:pt x="15875" y="933450"/>
                </a:cubicBezTo>
                <a:cubicBezTo>
                  <a:pt x="16933" y="923925"/>
                  <a:pt x="17474" y="914328"/>
                  <a:pt x="19050" y="904875"/>
                </a:cubicBezTo>
                <a:cubicBezTo>
                  <a:pt x="19600" y="901574"/>
                  <a:pt x="22225" y="898697"/>
                  <a:pt x="22225" y="895350"/>
                </a:cubicBezTo>
                <a:cubicBezTo>
                  <a:pt x="22225" y="873100"/>
                  <a:pt x="21127" y="850828"/>
                  <a:pt x="19050" y="828675"/>
                </a:cubicBezTo>
                <a:cubicBezTo>
                  <a:pt x="17946" y="816894"/>
                  <a:pt x="14545" y="805438"/>
                  <a:pt x="12700" y="793750"/>
                </a:cubicBezTo>
                <a:cubicBezTo>
                  <a:pt x="11369" y="785322"/>
                  <a:pt x="10583" y="776817"/>
                  <a:pt x="9525" y="768350"/>
                </a:cubicBezTo>
                <a:cubicBezTo>
                  <a:pt x="10583" y="742950"/>
                  <a:pt x="12318" y="717569"/>
                  <a:pt x="12700" y="692150"/>
                </a:cubicBezTo>
                <a:cubicBezTo>
                  <a:pt x="14435" y="576800"/>
                  <a:pt x="13151" y="461406"/>
                  <a:pt x="15875" y="346075"/>
                </a:cubicBezTo>
                <a:cubicBezTo>
                  <a:pt x="16328" y="326913"/>
                  <a:pt x="20408" y="308006"/>
                  <a:pt x="22225" y="288925"/>
                </a:cubicBezTo>
                <a:cubicBezTo>
                  <a:pt x="24641" y="263552"/>
                  <a:pt x="26458" y="238125"/>
                  <a:pt x="28575" y="212725"/>
                </a:cubicBezTo>
                <a:cubicBezTo>
                  <a:pt x="27517" y="170392"/>
                  <a:pt x="27028" y="128040"/>
                  <a:pt x="25400" y="85725"/>
                </a:cubicBezTo>
                <a:cubicBezTo>
                  <a:pt x="21610" y="-12821"/>
                  <a:pt x="22225" y="91216"/>
                  <a:pt x="0" y="317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64726" y="2667000"/>
            <a:ext cx="149326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262220" y="1393825"/>
            <a:ext cx="285106" cy="799293"/>
          </a:xfrm>
          <a:custGeom>
            <a:avLst/>
            <a:gdLst>
              <a:gd name="connsiteX0" fmla="*/ 0 w 285106"/>
              <a:gd name="connsiteY0" fmla="*/ 0 h 799293"/>
              <a:gd name="connsiteX1" fmla="*/ 0 w 285106"/>
              <a:gd name="connsiteY1" fmla="*/ 0 h 799293"/>
              <a:gd name="connsiteX2" fmla="*/ 9525 w 285106"/>
              <a:gd name="connsiteY2" fmla="*/ 88900 h 799293"/>
              <a:gd name="connsiteX3" fmla="*/ 12700 w 285106"/>
              <a:gd name="connsiteY3" fmla="*/ 142875 h 799293"/>
              <a:gd name="connsiteX4" fmla="*/ 15875 w 285106"/>
              <a:gd name="connsiteY4" fmla="*/ 241300 h 799293"/>
              <a:gd name="connsiteX5" fmla="*/ 22225 w 285106"/>
              <a:gd name="connsiteY5" fmla="*/ 285750 h 799293"/>
              <a:gd name="connsiteX6" fmla="*/ 31750 w 285106"/>
              <a:gd name="connsiteY6" fmla="*/ 596900 h 799293"/>
              <a:gd name="connsiteX7" fmla="*/ 28575 w 285106"/>
              <a:gd name="connsiteY7" fmla="*/ 641350 h 799293"/>
              <a:gd name="connsiteX8" fmla="*/ 22225 w 285106"/>
              <a:gd name="connsiteY8" fmla="*/ 733425 h 799293"/>
              <a:gd name="connsiteX9" fmla="*/ 28575 w 285106"/>
              <a:gd name="connsiteY9" fmla="*/ 796925 h 799293"/>
              <a:gd name="connsiteX10" fmla="*/ 165100 w 285106"/>
              <a:gd name="connsiteY10" fmla="*/ 790575 h 799293"/>
              <a:gd name="connsiteX11" fmla="*/ 196850 w 285106"/>
              <a:gd name="connsiteY11" fmla="*/ 781050 h 799293"/>
              <a:gd name="connsiteX12" fmla="*/ 244475 w 285106"/>
              <a:gd name="connsiteY12" fmla="*/ 771525 h 799293"/>
              <a:gd name="connsiteX13" fmla="*/ 257175 w 285106"/>
              <a:gd name="connsiteY13" fmla="*/ 765175 h 799293"/>
              <a:gd name="connsiteX14" fmla="*/ 269875 w 285106"/>
              <a:gd name="connsiteY14" fmla="*/ 762000 h 799293"/>
              <a:gd name="connsiteX15" fmla="*/ 279400 w 285106"/>
              <a:gd name="connsiteY15" fmla="*/ 758825 h 799293"/>
              <a:gd name="connsiteX16" fmla="*/ 279400 w 285106"/>
              <a:gd name="connsiteY16" fmla="*/ 663575 h 799293"/>
              <a:gd name="connsiteX17" fmla="*/ 276225 w 285106"/>
              <a:gd name="connsiteY17" fmla="*/ 654050 h 799293"/>
              <a:gd name="connsiteX18" fmla="*/ 273050 w 285106"/>
              <a:gd name="connsiteY18" fmla="*/ 635000 h 799293"/>
              <a:gd name="connsiteX19" fmla="*/ 263525 w 285106"/>
              <a:gd name="connsiteY19" fmla="*/ 593725 h 799293"/>
              <a:gd name="connsiteX20" fmla="*/ 257175 w 285106"/>
              <a:gd name="connsiteY20" fmla="*/ 584200 h 799293"/>
              <a:gd name="connsiteX21" fmla="*/ 250825 w 285106"/>
              <a:gd name="connsiteY21" fmla="*/ 565150 h 799293"/>
              <a:gd name="connsiteX22" fmla="*/ 247650 w 285106"/>
              <a:gd name="connsiteY22" fmla="*/ 555625 h 799293"/>
              <a:gd name="connsiteX23" fmla="*/ 241300 w 285106"/>
              <a:gd name="connsiteY23" fmla="*/ 523875 h 799293"/>
              <a:gd name="connsiteX24" fmla="*/ 234950 w 285106"/>
              <a:gd name="connsiteY24" fmla="*/ 501650 h 799293"/>
              <a:gd name="connsiteX25" fmla="*/ 231775 w 285106"/>
              <a:gd name="connsiteY25" fmla="*/ 488950 h 799293"/>
              <a:gd name="connsiteX26" fmla="*/ 228600 w 285106"/>
              <a:gd name="connsiteY26" fmla="*/ 479425 h 799293"/>
              <a:gd name="connsiteX27" fmla="*/ 222250 w 285106"/>
              <a:gd name="connsiteY27" fmla="*/ 441325 h 799293"/>
              <a:gd name="connsiteX28" fmla="*/ 215900 w 285106"/>
              <a:gd name="connsiteY28" fmla="*/ 419100 h 799293"/>
              <a:gd name="connsiteX29" fmla="*/ 206375 w 285106"/>
              <a:gd name="connsiteY29" fmla="*/ 387350 h 799293"/>
              <a:gd name="connsiteX30" fmla="*/ 193675 w 285106"/>
              <a:gd name="connsiteY30" fmla="*/ 368300 h 799293"/>
              <a:gd name="connsiteX31" fmla="*/ 190500 w 285106"/>
              <a:gd name="connsiteY31" fmla="*/ 358775 h 799293"/>
              <a:gd name="connsiteX32" fmla="*/ 174625 w 285106"/>
              <a:gd name="connsiteY32" fmla="*/ 336550 h 799293"/>
              <a:gd name="connsiteX33" fmla="*/ 165100 w 285106"/>
              <a:gd name="connsiteY33" fmla="*/ 314325 h 799293"/>
              <a:gd name="connsiteX34" fmla="*/ 155575 w 285106"/>
              <a:gd name="connsiteY34" fmla="*/ 301625 h 799293"/>
              <a:gd name="connsiteX35" fmla="*/ 142875 w 285106"/>
              <a:gd name="connsiteY35" fmla="*/ 282575 h 799293"/>
              <a:gd name="connsiteX36" fmla="*/ 136525 w 285106"/>
              <a:gd name="connsiteY36" fmla="*/ 273050 h 799293"/>
              <a:gd name="connsiteX37" fmla="*/ 130175 w 285106"/>
              <a:gd name="connsiteY37" fmla="*/ 247650 h 799293"/>
              <a:gd name="connsiteX38" fmla="*/ 127000 w 285106"/>
              <a:gd name="connsiteY38" fmla="*/ 234950 h 799293"/>
              <a:gd name="connsiteX39" fmla="*/ 120650 w 285106"/>
              <a:gd name="connsiteY39" fmla="*/ 215900 h 799293"/>
              <a:gd name="connsiteX40" fmla="*/ 117475 w 285106"/>
              <a:gd name="connsiteY40" fmla="*/ 203200 h 799293"/>
              <a:gd name="connsiteX41" fmla="*/ 107950 w 285106"/>
              <a:gd name="connsiteY41" fmla="*/ 190500 h 799293"/>
              <a:gd name="connsiteX42" fmla="*/ 104775 w 285106"/>
              <a:gd name="connsiteY42" fmla="*/ 177800 h 799293"/>
              <a:gd name="connsiteX43" fmla="*/ 95250 w 285106"/>
              <a:gd name="connsiteY43" fmla="*/ 149225 h 799293"/>
              <a:gd name="connsiteX44" fmla="*/ 92075 w 285106"/>
              <a:gd name="connsiteY44" fmla="*/ 139700 h 799293"/>
              <a:gd name="connsiteX45" fmla="*/ 88900 w 285106"/>
              <a:gd name="connsiteY45" fmla="*/ 130175 h 799293"/>
              <a:gd name="connsiteX46" fmla="*/ 82550 w 285106"/>
              <a:gd name="connsiteY46" fmla="*/ 117475 h 799293"/>
              <a:gd name="connsiteX47" fmla="*/ 79375 w 285106"/>
              <a:gd name="connsiteY47" fmla="*/ 107950 h 799293"/>
              <a:gd name="connsiteX48" fmla="*/ 73025 w 285106"/>
              <a:gd name="connsiteY48" fmla="*/ 98425 h 799293"/>
              <a:gd name="connsiteX49" fmla="*/ 66675 w 285106"/>
              <a:gd name="connsiteY49" fmla="*/ 85725 h 799293"/>
              <a:gd name="connsiteX50" fmla="*/ 60325 w 285106"/>
              <a:gd name="connsiteY50" fmla="*/ 76200 h 799293"/>
              <a:gd name="connsiteX51" fmla="*/ 57150 w 285106"/>
              <a:gd name="connsiteY51" fmla="*/ 66675 h 799293"/>
              <a:gd name="connsiteX52" fmla="*/ 44450 w 285106"/>
              <a:gd name="connsiteY52" fmla="*/ 60325 h 799293"/>
              <a:gd name="connsiteX53" fmla="*/ 41275 w 285106"/>
              <a:gd name="connsiteY53" fmla="*/ 50800 h 799293"/>
              <a:gd name="connsiteX54" fmla="*/ 34925 w 285106"/>
              <a:gd name="connsiteY54" fmla="*/ 41275 h 799293"/>
              <a:gd name="connsiteX55" fmla="*/ 28575 w 285106"/>
              <a:gd name="connsiteY55" fmla="*/ 22225 h 799293"/>
              <a:gd name="connsiteX56" fmla="*/ 15875 w 285106"/>
              <a:gd name="connsiteY56" fmla="*/ 3175 h 799293"/>
              <a:gd name="connsiteX57" fmla="*/ 0 w 285106"/>
              <a:gd name="connsiteY57" fmla="*/ 0 h 79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85106" h="799293">
                <a:moveTo>
                  <a:pt x="0" y="0"/>
                </a:moveTo>
                <a:lnTo>
                  <a:pt x="0" y="0"/>
                </a:lnTo>
                <a:cubicBezTo>
                  <a:pt x="10851" y="48827"/>
                  <a:pt x="5564" y="17602"/>
                  <a:pt x="9525" y="88900"/>
                </a:cubicBezTo>
                <a:cubicBezTo>
                  <a:pt x="10525" y="106895"/>
                  <a:pt x="11950" y="124868"/>
                  <a:pt x="12700" y="142875"/>
                </a:cubicBezTo>
                <a:cubicBezTo>
                  <a:pt x="14067" y="175672"/>
                  <a:pt x="14194" y="208518"/>
                  <a:pt x="15875" y="241300"/>
                </a:cubicBezTo>
                <a:cubicBezTo>
                  <a:pt x="16464" y="252779"/>
                  <a:pt x="20201" y="273606"/>
                  <a:pt x="22225" y="285750"/>
                </a:cubicBezTo>
                <a:cubicBezTo>
                  <a:pt x="29438" y="408365"/>
                  <a:pt x="29703" y="402419"/>
                  <a:pt x="31750" y="596900"/>
                </a:cubicBezTo>
                <a:cubicBezTo>
                  <a:pt x="31906" y="611754"/>
                  <a:pt x="29531" y="626526"/>
                  <a:pt x="28575" y="641350"/>
                </a:cubicBezTo>
                <a:cubicBezTo>
                  <a:pt x="22970" y="728224"/>
                  <a:pt x="28086" y="663097"/>
                  <a:pt x="22225" y="733425"/>
                </a:cubicBezTo>
                <a:cubicBezTo>
                  <a:pt x="24342" y="754592"/>
                  <a:pt x="9880" y="786776"/>
                  <a:pt x="28575" y="796925"/>
                </a:cubicBezTo>
                <a:cubicBezTo>
                  <a:pt x="41087" y="803717"/>
                  <a:pt x="129904" y="794095"/>
                  <a:pt x="165100" y="790575"/>
                </a:cubicBezTo>
                <a:cubicBezTo>
                  <a:pt x="189371" y="778440"/>
                  <a:pt x="165225" y="788956"/>
                  <a:pt x="196850" y="781050"/>
                </a:cubicBezTo>
                <a:cubicBezTo>
                  <a:pt x="241877" y="769793"/>
                  <a:pt x="185072" y="778125"/>
                  <a:pt x="244475" y="771525"/>
                </a:cubicBezTo>
                <a:cubicBezTo>
                  <a:pt x="248708" y="769408"/>
                  <a:pt x="252743" y="766837"/>
                  <a:pt x="257175" y="765175"/>
                </a:cubicBezTo>
                <a:cubicBezTo>
                  <a:pt x="261261" y="763643"/>
                  <a:pt x="265679" y="763199"/>
                  <a:pt x="269875" y="762000"/>
                </a:cubicBezTo>
                <a:cubicBezTo>
                  <a:pt x="273093" y="761081"/>
                  <a:pt x="276225" y="759883"/>
                  <a:pt x="279400" y="758825"/>
                </a:cubicBezTo>
                <a:cubicBezTo>
                  <a:pt x="288924" y="720727"/>
                  <a:pt x="284821" y="742174"/>
                  <a:pt x="279400" y="663575"/>
                </a:cubicBezTo>
                <a:cubicBezTo>
                  <a:pt x="279170" y="660236"/>
                  <a:pt x="276951" y="657317"/>
                  <a:pt x="276225" y="654050"/>
                </a:cubicBezTo>
                <a:cubicBezTo>
                  <a:pt x="274828" y="647766"/>
                  <a:pt x="274202" y="641334"/>
                  <a:pt x="273050" y="635000"/>
                </a:cubicBezTo>
                <a:cubicBezTo>
                  <a:pt x="271205" y="624850"/>
                  <a:pt x="266266" y="601262"/>
                  <a:pt x="263525" y="593725"/>
                </a:cubicBezTo>
                <a:cubicBezTo>
                  <a:pt x="262221" y="590139"/>
                  <a:pt x="258725" y="587687"/>
                  <a:pt x="257175" y="584200"/>
                </a:cubicBezTo>
                <a:cubicBezTo>
                  <a:pt x="254457" y="578083"/>
                  <a:pt x="252942" y="571500"/>
                  <a:pt x="250825" y="565150"/>
                </a:cubicBezTo>
                <a:cubicBezTo>
                  <a:pt x="249767" y="561975"/>
                  <a:pt x="248306" y="558907"/>
                  <a:pt x="247650" y="555625"/>
                </a:cubicBezTo>
                <a:cubicBezTo>
                  <a:pt x="245533" y="545042"/>
                  <a:pt x="243918" y="534346"/>
                  <a:pt x="241300" y="523875"/>
                </a:cubicBezTo>
                <a:cubicBezTo>
                  <a:pt x="231374" y="484173"/>
                  <a:pt x="244060" y="533534"/>
                  <a:pt x="234950" y="501650"/>
                </a:cubicBezTo>
                <a:cubicBezTo>
                  <a:pt x="233751" y="497454"/>
                  <a:pt x="232974" y="493146"/>
                  <a:pt x="231775" y="488950"/>
                </a:cubicBezTo>
                <a:cubicBezTo>
                  <a:pt x="230856" y="485732"/>
                  <a:pt x="229256" y="482707"/>
                  <a:pt x="228600" y="479425"/>
                </a:cubicBezTo>
                <a:cubicBezTo>
                  <a:pt x="226075" y="466800"/>
                  <a:pt x="225373" y="453816"/>
                  <a:pt x="222250" y="441325"/>
                </a:cubicBezTo>
                <a:cubicBezTo>
                  <a:pt x="212324" y="401623"/>
                  <a:pt x="225010" y="450984"/>
                  <a:pt x="215900" y="419100"/>
                </a:cubicBezTo>
                <a:cubicBezTo>
                  <a:pt x="213681" y="411335"/>
                  <a:pt x="210148" y="393009"/>
                  <a:pt x="206375" y="387350"/>
                </a:cubicBezTo>
                <a:cubicBezTo>
                  <a:pt x="202142" y="381000"/>
                  <a:pt x="196088" y="375540"/>
                  <a:pt x="193675" y="368300"/>
                </a:cubicBezTo>
                <a:cubicBezTo>
                  <a:pt x="192617" y="365125"/>
                  <a:pt x="191997" y="361768"/>
                  <a:pt x="190500" y="358775"/>
                </a:cubicBezTo>
                <a:cubicBezTo>
                  <a:pt x="188179" y="354132"/>
                  <a:pt x="176782" y="339426"/>
                  <a:pt x="174625" y="336550"/>
                </a:cubicBezTo>
                <a:cubicBezTo>
                  <a:pt x="171539" y="327291"/>
                  <a:pt x="170705" y="323293"/>
                  <a:pt x="165100" y="314325"/>
                </a:cubicBezTo>
                <a:cubicBezTo>
                  <a:pt x="162295" y="309838"/>
                  <a:pt x="158610" y="305960"/>
                  <a:pt x="155575" y="301625"/>
                </a:cubicBezTo>
                <a:cubicBezTo>
                  <a:pt x="151198" y="295373"/>
                  <a:pt x="147108" y="288925"/>
                  <a:pt x="142875" y="282575"/>
                </a:cubicBezTo>
                <a:lnTo>
                  <a:pt x="136525" y="273050"/>
                </a:lnTo>
                <a:lnTo>
                  <a:pt x="130175" y="247650"/>
                </a:lnTo>
                <a:cubicBezTo>
                  <a:pt x="129117" y="243417"/>
                  <a:pt x="128380" y="239090"/>
                  <a:pt x="127000" y="234950"/>
                </a:cubicBezTo>
                <a:cubicBezTo>
                  <a:pt x="124883" y="228600"/>
                  <a:pt x="122273" y="222394"/>
                  <a:pt x="120650" y="215900"/>
                </a:cubicBezTo>
                <a:cubicBezTo>
                  <a:pt x="119592" y="211667"/>
                  <a:pt x="119426" y="207103"/>
                  <a:pt x="117475" y="203200"/>
                </a:cubicBezTo>
                <a:cubicBezTo>
                  <a:pt x="115108" y="198467"/>
                  <a:pt x="111125" y="194733"/>
                  <a:pt x="107950" y="190500"/>
                </a:cubicBezTo>
                <a:cubicBezTo>
                  <a:pt x="106892" y="186267"/>
                  <a:pt x="106029" y="181980"/>
                  <a:pt x="104775" y="177800"/>
                </a:cubicBezTo>
                <a:cubicBezTo>
                  <a:pt x="101890" y="168183"/>
                  <a:pt x="98425" y="158750"/>
                  <a:pt x="95250" y="149225"/>
                </a:cubicBezTo>
                <a:lnTo>
                  <a:pt x="92075" y="139700"/>
                </a:lnTo>
                <a:cubicBezTo>
                  <a:pt x="91017" y="136525"/>
                  <a:pt x="90397" y="133168"/>
                  <a:pt x="88900" y="130175"/>
                </a:cubicBezTo>
                <a:cubicBezTo>
                  <a:pt x="86783" y="125942"/>
                  <a:pt x="84414" y="121825"/>
                  <a:pt x="82550" y="117475"/>
                </a:cubicBezTo>
                <a:cubicBezTo>
                  <a:pt x="81232" y="114399"/>
                  <a:pt x="80872" y="110943"/>
                  <a:pt x="79375" y="107950"/>
                </a:cubicBezTo>
                <a:cubicBezTo>
                  <a:pt x="77668" y="104537"/>
                  <a:pt x="74918" y="101738"/>
                  <a:pt x="73025" y="98425"/>
                </a:cubicBezTo>
                <a:cubicBezTo>
                  <a:pt x="70677" y="94316"/>
                  <a:pt x="69023" y="89834"/>
                  <a:pt x="66675" y="85725"/>
                </a:cubicBezTo>
                <a:cubicBezTo>
                  <a:pt x="64782" y="82412"/>
                  <a:pt x="62032" y="79613"/>
                  <a:pt x="60325" y="76200"/>
                </a:cubicBezTo>
                <a:cubicBezTo>
                  <a:pt x="58828" y="73207"/>
                  <a:pt x="59517" y="69042"/>
                  <a:pt x="57150" y="66675"/>
                </a:cubicBezTo>
                <a:cubicBezTo>
                  <a:pt x="53803" y="63328"/>
                  <a:pt x="48683" y="62442"/>
                  <a:pt x="44450" y="60325"/>
                </a:cubicBezTo>
                <a:cubicBezTo>
                  <a:pt x="43392" y="57150"/>
                  <a:pt x="42772" y="53793"/>
                  <a:pt x="41275" y="50800"/>
                </a:cubicBezTo>
                <a:cubicBezTo>
                  <a:pt x="39568" y="47387"/>
                  <a:pt x="36475" y="44762"/>
                  <a:pt x="34925" y="41275"/>
                </a:cubicBezTo>
                <a:cubicBezTo>
                  <a:pt x="32207" y="35158"/>
                  <a:pt x="32288" y="27794"/>
                  <a:pt x="28575" y="22225"/>
                </a:cubicBezTo>
                <a:cubicBezTo>
                  <a:pt x="24342" y="15875"/>
                  <a:pt x="22225" y="7408"/>
                  <a:pt x="15875" y="3175"/>
                </a:cubicBezTo>
                <a:lnTo>
                  <a:pt x="0" y="0"/>
                </a:lnTo>
                <a:close/>
              </a:path>
            </a:pathLst>
          </a:custGeom>
          <a:solidFill>
            <a:srgbClr val="1BCD15">
              <a:alpha val="4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WARDSHIP MUR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79400"/>
            <a:ext cx="8547100" cy="593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9500" y="6381234"/>
            <a:ext cx="158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STEWARDSHIP</a:t>
            </a:r>
            <a:endParaRPr lang="en-US" b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6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_FINAL_digit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5" y="1270000"/>
            <a:ext cx="8204595" cy="38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6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30530" r="25700" b="9657"/>
          <a:stretch>
            <a:fillRect/>
          </a:stretch>
        </p:blipFill>
        <p:spPr>
          <a:xfrm>
            <a:off x="457200" y="304800"/>
            <a:ext cx="8229600" cy="6324600"/>
          </a:xfrm>
        </p:spPr>
      </p:pic>
      <p:sp>
        <p:nvSpPr>
          <p:cNvPr id="33794" name="Ink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47725" y="669925"/>
            <a:ext cx="6983413" cy="5670550"/>
          </a:xfrm>
          <a:custGeom>
            <a:avLst/>
            <a:gdLst>
              <a:gd name="T0" fmla="*/ 5009597 w 19399"/>
              <a:gd name="T1" fmla="*/ 1089327 h 15752"/>
              <a:gd name="T2" fmla="*/ 5063235 w 19399"/>
              <a:gd name="T3" fmla="*/ 1357159 h 15752"/>
              <a:gd name="T4" fmla="*/ 5322067 w 19399"/>
              <a:gd name="T5" fmla="*/ 2455486 h 15752"/>
              <a:gd name="T6" fmla="*/ 5446983 w 19399"/>
              <a:gd name="T7" fmla="*/ 2678680 h 15752"/>
              <a:gd name="T8" fmla="*/ 5107874 w 19399"/>
              <a:gd name="T9" fmla="*/ 2884234 h 15752"/>
              <a:gd name="T10" fmla="*/ 5366706 w 19399"/>
              <a:gd name="T11" fmla="*/ 3098427 h 15752"/>
              <a:gd name="T12" fmla="*/ 5340066 w 19399"/>
              <a:gd name="T13" fmla="*/ 3339620 h 15752"/>
              <a:gd name="T14" fmla="*/ 5509621 w 19399"/>
              <a:gd name="T15" fmla="*/ 3652091 h 15752"/>
              <a:gd name="T16" fmla="*/ 5625537 w 19399"/>
              <a:gd name="T17" fmla="*/ 3857644 h 15752"/>
              <a:gd name="T18" fmla="*/ 5643537 w 19399"/>
              <a:gd name="T19" fmla="*/ 4428947 h 15752"/>
              <a:gd name="T20" fmla="*/ 5295428 w 19399"/>
              <a:gd name="T21" fmla="*/ 4518225 h 15752"/>
              <a:gd name="T22" fmla="*/ 5098874 w 19399"/>
              <a:gd name="T23" fmla="*/ 4313031 h 15752"/>
              <a:gd name="T24" fmla="*/ 4929320 w 19399"/>
              <a:gd name="T25" fmla="*/ 4152116 h 15752"/>
              <a:gd name="T26" fmla="*/ 4616490 w 19399"/>
              <a:gd name="T27" fmla="*/ 4000200 h 15752"/>
              <a:gd name="T28" fmla="*/ 4241742 w 19399"/>
              <a:gd name="T29" fmla="*/ 4045199 h 15752"/>
              <a:gd name="T30" fmla="*/ 3929272 w 19399"/>
              <a:gd name="T31" fmla="*/ 4553863 h 15752"/>
              <a:gd name="T32" fmla="*/ 3384250 w 19399"/>
              <a:gd name="T33" fmla="*/ 4616502 h 15752"/>
              <a:gd name="T34" fmla="*/ 3107419 w 19399"/>
              <a:gd name="T35" fmla="*/ 4384309 h 15752"/>
              <a:gd name="T36" fmla="*/ 2500479 w 19399"/>
              <a:gd name="T37" fmla="*/ 4464586 h 15752"/>
              <a:gd name="T38" fmla="*/ 1714624 w 19399"/>
              <a:gd name="T39" fmla="*/ 4393308 h 15752"/>
              <a:gd name="T40" fmla="*/ 1259239 w 19399"/>
              <a:gd name="T41" fmla="*/ 4500585 h 15752"/>
              <a:gd name="T42" fmla="*/ 946769 w 19399"/>
              <a:gd name="T43" fmla="*/ 4437947 h 15752"/>
              <a:gd name="T44" fmla="*/ 482384 w 19399"/>
              <a:gd name="T45" fmla="*/ 4286032 h 15752"/>
              <a:gd name="T46" fmla="*/ 196554 w 19399"/>
              <a:gd name="T47" fmla="*/ 4330670 h 15752"/>
              <a:gd name="T48" fmla="*/ 26999 w 19399"/>
              <a:gd name="T49" fmla="*/ 4607502 h 15752"/>
              <a:gd name="T50" fmla="*/ 384108 w 19399"/>
              <a:gd name="T51" fmla="*/ 4822055 h 15752"/>
              <a:gd name="T52" fmla="*/ 1053686 w 19399"/>
              <a:gd name="T53" fmla="*/ 4705779 h 15752"/>
              <a:gd name="T54" fmla="*/ 1375155 w 19399"/>
              <a:gd name="T55" fmla="*/ 4741418 h 15752"/>
              <a:gd name="T56" fmla="*/ 2027094 w 19399"/>
              <a:gd name="T57" fmla="*/ 4795056 h 15752"/>
              <a:gd name="T58" fmla="*/ 2946864 w 19399"/>
              <a:gd name="T59" fmla="*/ 4893333 h 15752"/>
              <a:gd name="T60" fmla="*/ 3232695 w 19399"/>
              <a:gd name="T61" fmla="*/ 5107527 h 15752"/>
              <a:gd name="T62" fmla="*/ 3857635 w 19399"/>
              <a:gd name="T63" fmla="*/ 5232803 h 15752"/>
              <a:gd name="T64" fmla="*/ 3937912 w 19399"/>
              <a:gd name="T65" fmla="*/ 5518275 h 15752"/>
              <a:gd name="T66" fmla="*/ 4277381 w 19399"/>
              <a:gd name="T67" fmla="*/ 6045299 h 15752"/>
              <a:gd name="T68" fmla="*/ 4714767 w 19399"/>
              <a:gd name="T69" fmla="*/ 6339770 h 15752"/>
              <a:gd name="T70" fmla="*/ 4571851 w 19399"/>
              <a:gd name="T71" fmla="*/ 5170165 h 15752"/>
              <a:gd name="T72" fmla="*/ 4420296 w 19399"/>
              <a:gd name="T73" fmla="*/ 4670140 h 15752"/>
              <a:gd name="T74" fmla="*/ 4652489 w 19399"/>
              <a:gd name="T75" fmla="*/ 4848695 h 15752"/>
              <a:gd name="T76" fmla="*/ 5018597 w 19399"/>
              <a:gd name="T77" fmla="*/ 4919973 h 15752"/>
              <a:gd name="T78" fmla="*/ 5348706 w 19399"/>
              <a:gd name="T79" fmla="*/ 5080888 h 15752"/>
              <a:gd name="T80" fmla="*/ 5554259 w 19399"/>
              <a:gd name="T81" fmla="*/ 5339720 h 15752"/>
              <a:gd name="T82" fmla="*/ 6063283 w 19399"/>
              <a:gd name="T83" fmla="*/ 5313081 h 15752"/>
              <a:gd name="T84" fmla="*/ 6045283 w 19399"/>
              <a:gd name="T85" fmla="*/ 4750418 h 15752"/>
              <a:gd name="T86" fmla="*/ 6402392 w 19399"/>
              <a:gd name="T87" fmla="*/ 4286032 h 15752"/>
              <a:gd name="T88" fmla="*/ 6974053 w 19399"/>
              <a:gd name="T89" fmla="*/ 4187754 h 15752"/>
              <a:gd name="T90" fmla="*/ 6822138 w 19399"/>
              <a:gd name="T91" fmla="*/ 4053838 h 15752"/>
              <a:gd name="T92" fmla="*/ 6554307 w 19399"/>
              <a:gd name="T93" fmla="*/ 3937922 h 15752"/>
              <a:gd name="T94" fmla="*/ 6625945 w 19399"/>
              <a:gd name="T95" fmla="*/ 3741368 h 15752"/>
              <a:gd name="T96" fmla="*/ 6027644 w 19399"/>
              <a:gd name="T97" fmla="*/ 3562813 h 15752"/>
              <a:gd name="T98" fmla="*/ 5920368 w 19399"/>
              <a:gd name="T99" fmla="*/ 3294981 h 15752"/>
              <a:gd name="T100" fmla="*/ 5866729 w 19399"/>
              <a:gd name="T101" fmla="*/ 2866234 h 15752"/>
              <a:gd name="T102" fmla="*/ 5831090 w 19399"/>
              <a:gd name="T103" fmla="*/ 2580763 h 15752"/>
              <a:gd name="T104" fmla="*/ 5688175 w 19399"/>
              <a:gd name="T105" fmla="*/ 2348570 h 15752"/>
              <a:gd name="T106" fmla="*/ 5563259 w 19399"/>
              <a:gd name="T107" fmla="*/ 1776907 h 15752"/>
              <a:gd name="T108" fmla="*/ 5437983 w 19399"/>
              <a:gd name="T109" fmla="*/ 1366159 h 15752"/>
              <a:gd name="T110" fmla="*/ 5313067 w 19399"/>
              <a:gd name="T111" fmla="*/ 1071688 h 15752"/>
              <a:gd name="T112" fmla="*/ 5188151 w 19399"/>
              <a:gd name="T113" fmla="*/ 794856 h 15752"/>
              <a:gd name="T114" fmla="*/ 5009597 w 19399"/>
              <a:gd name="T115" fmla="*/ 669580 h 1575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9399" h="15752" extrusionOk="0">
                <a:moveTo>
                  <a:pt x="13519" y="50"/>
                </a:moveTo>
                <a:cubicBezTo>
                  <a:pt x="13556" y="211"/>
                  <a:pt x="13581" y="351"/>
                  <a:pt x="13618" y="496"/>
                </a:cubicBezTo>
                <a:cubicBezTo>
                  <a:pt x="13637" y="572"/>
                  <a:pt x="13621" y="601"/>
                  <a:pt x="13643" y="670"/>
                </a:cubicBezTo>
                <a:cubicBezTo>
                  <a:pt x="13666" y="744"/>
                  <a:pt x="13634" y="800"/>
                  <a:pt x="13668" y="869"/>
                </a:cubicBezTo>
                <a:cubicBezTo>
                  <a:pt x="13678" y="890"/>
                  <a:pt x="13712" y="906"/>
                  <a:pt x="13717" y="918"/>
                </a:cubicBezTo>
                <a:cubicBezTo>
                  <a:pt x="13761" y="1023"/>
                  <a:pt x="13895" y="1101"/>
                  <a:pt x="13916" y="1166"/>
                </a:cubicBezTo>
                <a:cubicBezTo>
                  <a:pt x="13927" y="1200"/>
                  <a:pt x="13927" y="1198"/>
                  <a:pt x="13941" y="1241"/>
                </a:cubicBezTo>
                <a:cubicBezTo>
                  <a:pt x="13955" y="1283"/>
                  <a:pt x="13954" y="1282"/>
                  <a:pt x="13965" y="1315"/>
                </a:cubicBezTo>
                <a:cubicBezTo>
                  <a:pt x="13987" y="1382"/>
                  <a:pt x="13976" y="1435"/>
                  <a:pt x="13990" y="1489"/>
                </a:cubicBezTo>
                <a:cubicBezTo>
                  <a:pt x="14006" y="1547"/>
                  <a:pt x="13981" y="1525"/>
                  <a:pt x="13990" y="1563"/>
                </a:cubicBezTo>
                <a:cubicBezTo>
                  <a:pt x="14008" y="1640"/>
                  <a:pt x="14004" y="1664"/>
                  <a:pt x="14015" y="1737"/>
                </a:cubicBezTo>
                <a:cubicBezTo>
                  <a:pt x="14019" y="1763"/>
                  <a:pt x="14060" y="1855"/>
                  <a:pt x="14065" y="1910"/>
                </a:cubicBezTo>
                <a:cubicBezTo>
                  <a:pt x="14121" y="2530"/>
                  <a:pt x="14133" y="3173"/>
                  <a:pt x="14114" y="3746"/>
                </a:cubicBezTo>
                <a:cubicBezTo>
                  <a:pt x="14106" y="3979"/>
                  <a:pt x="14066" y="4159"/>
                  <a:pt x="14065" y="4366"/>
                </a:cubicBezTo>
                <a:cubicBezTo>
                  <a:pt x="14064" y="4478"/>
                  <a:pt x="13998" y="4769"/>
                  <a:pt x="14090" y="4862"/>
                </a:cubicBezTo>
                <a:cubicBezTo>
                  <a:pt x="14098" y="4871"/>
                  <a:pt x="14107" y="4931"/>
                  <a:pt x="14114" y="4936"/>
                </a:cubicBezTo>
                <a:cubicBezTo>
                  <a:pt x="14241" y="5021"/>
                  <a:pt x="14480" y="4812"/>
                  <a:pt x="14635" y="4912"/>
                </a:cubicBezTo>
                <a:cubicBezTo>
                  <a:pt x="14688" y="4946"/>
                  <a:pt x="14741" y="4924"/>
                  <a:pt x="14784" y="4961"/>
                </a:cubicBezTo>
                <a:cubicBezTo>
                  <a:pt x="14821" y="4992"/>
                  <a:pt x="14786" y="5119"/>
                  <a:pt x="14834" y="5160"/>
                </a:cubicBezTo>
                <a:cubicBezTo>
                  <a:pt x="14896" y="5214"/>
                  <a:pt x="14909" y="5286"/>
                  <a:pt x="14958" y="5333"/>
                </a:cubicBezTo>
                <a:cubicBezTo>
                  <a:pt x="14975" y="5349"/>
                  <a:pt x="14991" y="5367"/>
                  <a:pt x="15007" y="5383"/>
                </a:cubicBezTo>
                <a:cubicBezTo>
                  <a:pt x="15024" y="5399"/>
                  <a:pt x="15040" y="5417"/>
                  <a:pt x="15057" y="5433"/>
                </a:cubicBezTo>
                <a:cubicBezTo>
                  <a:pt x="15075" y="5450"/>
                  <a:pt x="15064" y="5416"/>
                  <a:pt x="15082" y="5433"/>
                </a:cubicBezTo>
                <a:cubicBezTo>
                  <a:pt x="15104" y="5499"/>
                  <a:pt x="15114" y="5531"/>
                  <a:pt x="15131" y="5581"/>
                </a:cubicBezTo>
                <a:cubicBezTo>
                  <a:pt x="15037" y="5602"/>
                  <a:pt x="14994" y="5631"/>
                  <a:pt x="14883" y="5656"/>
                </a:cubicBezTo>
                <a:cubicBezTo>
                  <a:pt x="14677" y="5702"/>
                  <a:pt x="14591" y="5667"/>
                  <a:pt x="14462" y="5755"/>
                </a:cubicBezTo>
                <a:cubicBezTo>
                  <a:pt x="14395" y="5801"/>
                  <a:pt x="14372" y="5756"/>
                  <a:pt x="14313" y="5829"/>
                </a:cubicBezTo>
                <a:cubicBezTo>
                  <a:pt x="14295" y="5851"/>
                  <a:pt x="14280" y="5850"/>
                  <a:pt x="14263" y="5879"/>
                </a:cubicBezTo>
                <a:cubicBezTo>
                  <a:pt x="14250" y="5901"/>
                  <a:pt x="14222" y="5948"/>
                  <a:pt x="14214" y="5978"/>
                </a:cubicBezTo>
                <a:cubicBezTo>
                  <a:pt x="14200" y="6033"/>
                  <a:pt x="14177" y="6104"/>
                  <a:pt x="14189" y="6152"/>
                </a:cubicBezTo>
                <a:cubicBezTo>
                  <a:pt x="14242" y="6360"/>
                  <a:pt x="14185" y="6261"/>
                  <a:pt x="14338" y="6375"/>
                </a:cubicBezTo>
                <a:cubicBezTo>
                  <a:pt x="14395" y="6417"/>
                  <a:pt x="14477" y="6392"/>
                  <a:pt x="14536" y="6425"/>
                </a:cubicBezTo>
                <a:cubicBezTo>
                  <a:pt x="14592" y="6457"/>
                  <a:pt x="14699" y="6399"/>
                  <a:pt x="14759" y="6425"/>
                </a:cubicBezTo>
                <a:cubicBezTo>
                  <a:pt x="14785" y="6489"/>
                  <a:pt x="14752" y="6542"/>
                  <a:pt x="14784" y="6598"/>
                </a:cubicBezTo>
                <a:cubicBezTo>
                  <a:pt x="14808" y="6640"/>
                  <a:pt x="14843" y="6643"/>
                  <a:pt x="14858" y="6673"/>
                </a:cubicBezTo>
                <a:cubicBezTo>
                  <a:pt x="14871" y="6701"/>
                  <a:pt x="14895" y="6707"/>
                  <a:pt x="14908" y="6747"/>
                </a:cubicBezTo>
                <a:cubicBezTo>
                  <a:pt x="14939" y="6843"/>
                  <a:pt x="15035" y="6901"/>
                  <a:pt x="15032" y="6995"/>
                </a:cubicBezTo>
                <a:cubicBezTo>
                  <a:pt x="15029" y="7096"/>
                  <a:pt x="14992" y="7118"/>
                  <a:pt x="14982" y="7169"/>
                </a:cubicBezTo>
                <a:cubicBezTo>
                  <a:pt x="14973" y="7217"/>
                  <a:pt x="14965" y="7208"/>
                  <a:pt x="14958" y="7243"/>
                </a:cubicBezTo>
                <a:cubicBezTo>
                  <a:pt x="14951" y="7276"/>
                  <a:pt x="14889" y="7235"/>
                  <a:pt x="14883" y="7268"/>
                </a:cubicBezTo>
                <a:cubicBezTo>
                  <a:pt x="14874" y="7317"/>
                  <a:pt x="14863" y="7307"/>
                  <a:pt x="14858" y="7343"/>
                </a:cubicBezTo>
                <a:cubicBezTo>
                  <a:pt x="14853" y="7379"/>
                  <a:pt x="14840" y="7367"/>
                  <a:pt x="14834" y="7417"/>
                </a:cubicBezTo>
                <a:cubicBezTo>
                  <a:pt x="14832" y="7429"/>
                  <a:pt x="14786" y="7495"/>
                  <a:pt x="14784" y="7541"/>
                </a:cubicBezTo>
                <a:cubicBezTo>
                  <a:pt x="14775" y="7718"/>
                  <a:pt x="14819" y="7905"/>
                  <a:pt x="14908" y="8037"/>
                </a:cubicBezTo>
                <a:cubicBezTo>
                  <a:pt x="14921" y="8056"/>
                  <a:pt x="14917" y="8092"/>
                  <a:pt x="14933" y="8111"/>
                </a:cubicBezTo>
                <a:cubicBezTo>
                  <a:pt x="14950" y="8131"/>
                  <a:pt x="14978" y="8130"/>
                  <a:pt x="15007" y="8161"/>
                </a:cubicBezTo>
                <a:cubicBezTo>
                  <a:pt x="15027" y="8183"/>
                  <a:pt x="15024" y="8205"/>
                  <a:pt x="15057" y="8236"/>
                </a:cubicBezTo>
                <a:cubicBezTo>
                  <a:pt x="15115" y="8292"/>
                  <a:pt x="15223" y="8193"/>
                  <a:pt x="15305" y="8285"/>
                </a:cubicBezTo>
                <a:cubicBezTo>
                  <a:pt x="15320" y="8301"/>
                  <a:pt x="15387" y="8340"/>
                  <a:pt x="15404" y="8360"/>
                </a:cubicBezTo>
                <a:cubicBezTo>
                  <a:pt x="15423" y="8383"/>
                  <a:pt x="15428" y="8398"/>
                  <a:pt x="15454" y="8434"/>
                </a:cubicBezTo>
                <a:cubicBezTo>
                  <a:pt x="15508" y="8508"/>
                  <a:pt x="15492" y="8574"/>
                  <a:pt x="15528" y="8632"/>
                </a:cubicBezTo>
                <a:cubicBezTo>
                  <a:pt x="15544" y="8659"/>
                  <a:pt x="15558" y="8668"/>
                  <a:pt x="15578" y="8707"/>
                </a:cubicBezTo>
                <a:cubicBezTo>
                  <a:pt x="15594" y="8739"/>
                  <a:pt x="15587" y="8740"/>
                  <a:pt x="15603" y="8781"/>
                </a:cubicBezTo>
                <a:cubicBezTo>
                  <a:pt x="15619" y="8820"/>
                  <a:pt x="15615" y="8825"/>
                  <a:pt x="15627" y="8856"/>
                </a:cubicBezTo>
                <a:cubicBezTo>
                  <a:pt x="15640" y="8890"/>
                  <a:pt x="15639" y="8884"/>
                  <a:pt x="15652" y="8930"/>
                </a:cubicBezTo>
                <a:cubicBezTo>
                  <a:pt x="15659" y="8954"/>
                  <a:pt x="15700" y="8972"/>
                  <a:pt x="15702" y="8980"/>
                </a:cubicBezTo>
                <a:cubicBezTo>
                  <a:pt x="15732" y="9112"/>
                  <a:pt x="15717" y="9232"/>
                  <a:pt x="15727" y="9352"/>
                </a:cubicBezTo>
                <a:cubicBezTo>
                  <a:pt x="15750" y="9631"/>
                  <a:pt x="15751" y="9982"/>
                  <a:pt x="15727" y="10195"/>
                </a:cubicBezTo>
                <a:cubicBezTo>
                  <a:pt x="15718" y="10274"/>
                  <a:pt x="15710" y="10309"/>
                  <a:pt x="15702" y="10369"/>
                </a:cubicBezTo>
                <a:cubicBezTo>
                  <a:pt x="15697" y="10406"/>
                  <a:pt x="15685" y="10393"/>
                  <a:pt x="15677" y="10443"/>
                </a:cubicBezTo>
                <a:cubicBezTo>
                  <a:pt x="15669" y="10494"/>
                  <a:pt x="15661" y="10480"/>
                  <a:pt x="15652" y="10518"/>
                </a:cubicBezTo>
                <a:cubicBezTo>
                  <a:pt x="15633" y="10605"/>
                  <a:pt x="15655" y="10673"/>
                  <a:pt x="15603" y="10741"/>
                </a:cubicBezTo>
                <a:cubicBezTo>
                  <a:pt x="15520" y="10850"/>
                  <a:pt x="15645" y="10877"/>
                  <a:pt x="15503" y="10939"/>
                </a:cubicBezTo>
                <a:cubicBezTo>
                  <a:pt x="15330" y="11015"/>
                  <a:pt x="15120" y="10885"/>
                  <a:pt x="15032" y="10865"/>
                </a:cubicBezTo>
                <a:cubicBezTo>
                  <a:pt x="14984" y="10854"/>
                  <a:pt x="14994" y="10852"/>
                  <a:pt x="14958" y="10840"/>
                </a:cubicBezTo>
                <a:cubicBezTo>
                  <a:pt x="14897" y="10820"/>
                  <a:pt x="14814" y="10735"/>
                  <a:pt x="14710" y="10691"/>
                </a:cubicBezTo>
                <a:cubicBezTo>
                  <a:pt x="14693" y="10684"/>
                  <a:pt x="14631" y="10655"/>
                  <a:pt x="14610" y="10642"/>
                </a:cubicBezTo>
                <a:cubicBezTo>
                  <a:pt x="14576" y="10622"/>
                  <a:pt x="14469" y="10621"/>
                  <a:pt x="14437" y="10592"/>
                </a:cubicBezTo>
                <a:cubicBezTo>
                  <a:pt x="14392" y="10550"/>
                  <a:pt x="14367" y="10553"/>
                  <a:pt x="14338" y="10518"/>
                </a:cubicBezTo>
                <a:cubicBezTo>
                  <a:pt x="14322" y="10499"/>
                  <a:pt x="14288" y="10477"/>
                  <a:pt x="14263" y="10443"/>
                </a:cubicBezTo>
                <a:cubicBezTo>
                  <a:pt x="14233" y="10404"/>
                  <a:pt x="14237" y="10328"/>
                  <a:pt x="14214" y="10294"/>
                </a:cubicBezTo>
                <a:cubicBezTo>
                  <a:pt x="14183" y="10248"/>
                  <a:pt x="14191" y="10158"/>
                  <a:pt x="14164" y="10121"/>
                </a:cubicBezTo>
                <a:cubicBezTo>
                  <a:pt x="14124" y="10067"/>
                  <a:pt x="14123" y="10012"/>
                  <a:pt x="14090" y="9972"/>
                </a:cubicBezTo>
                <a:cubicBezTo>
                  <a:pt x="14078" y="9957"/>
                  <a:pt x="14055" y="9938"/>
                  <a:pt x="14040" y="9922"/>
                </a:cubicBezTo>
                <a:cubicBezTo>
                  <a:pt x="14026" y="9907"/>
                  <a:pt x="14029" y="9861"/>
                  <a:pt x="14015" y="9848"/>
                </a:cubicBezTo>
                <a:cubicBezTo>
                  <a:pt x="13992" y="9827"/>
                  <a:pt x="13937" y="9789"/>
                  <a:pt x="13916" y="9773"/>
                </a:cubicBezTo>
                <a:cubicBezTo>
                  <a:pt x="13893" y="9755"/>
                  <a:pt x="13862" y="9764"/>
                  <a:pt x="13841" y="9749"/>
                </a:cubicBezTo>
                <a:cubicBezTo>
                  <a:pt x="13786" y="9710"/>
                  <a:pt x="13753" y="9709"/>
                  <a:pt x="13693" y="9674"/>
                </a:cubicBezTo>
                <a:cubicBezTo>
                  <a:pt x="13610" y="9626"/>
                  <a:pt x="13512" y="9595"/>
                  <a:pt x="13420" y="9550"/>
                </a:cubicBezTo>
                <a:cubicBezTo>
                  <a:pt x="13338" y="9510"/>
                  <a:pt x="13278" y="9480"/>
                  <a:pt x="13221" y="9451"/>
                </a:cubicBezTo>
                <a:cubicBezTo>
                  <a:pt x="13187" y="9434"/>
                  <a:pt x="13175" y="9438"/>
                  <a:pt x="13147" y="9426"/>
                </a:cubicBezTo>
                <a:cubicBezTo>
                  <a:pt x="13116" y="9412"/>
                  <a:pt x="13112" y="9417"/>
                  <a:pt x="13073" y="9401"/>
                </a:cubicBezTo>
                <a:cubicBezTo>
                  <a:pt x="13052" y="9392"/>
                  <a:pt x="13001" y="9337"/>
                  <a:pt x="12973" y="9327"/>
                </a:cubicBezTo>
                <a:cubicBezTo>
                  <a:pt x="12918" y="9308"/>
                  <a:pt x="12862" y="9262"/>
                  <a:pt x="12824" y="9252"/>
                </a:cubicBezTo>
                <a:cubicBezTo>
                  <a:pt x="12718" y="9225"/>
                  <a:pt x="12656" y="9247"/>
                  <a:pt x="12552" y="9228"/>
                </a:cubicBezTo>
                <a:cubicBezTo>
                  <a:pt x="12461" y="9211"/>
                  <a:pt x="12333" y="9168"/>
                  <a:pt x="12254" y="9178"/>
                </a:cubicBezTo>
                <a:cubicBezTo>
                  <a:pt x="12181" y="9187"/>
                  <a:pt x="12158" y="9186"/>
                  <a:pt x="12080" y="9203"/>
                </a:cubicBezTo>
                <a:cubicBezTo>
                  <a:pt x="12037" y="9212"/>
                  <a:pt x="11950" y="9324"/>
                  <a:pt x="11932" y="9327"/>
                </a:cubicBezTo>
                <a:cubicBezTo>
                  <a:pt x="11894" y="9334"/>
                  <a:pt x="11907" y="9343"/>
                  <a:pt x="11857" y="9352"/>
                </a:cubicBezTo>
                <a:cubicBezTo>
                  <a:pt x="11820" y="9358"/>
                  <a:pt x="11832" y="9368"/>
                  <a:pt x="11783" y="9377"/>
                </a:cubicBezTo>
                <a:cubicBezTo>
                  <a:pt x="11476" y="9431"/>
                  <a:pt x="11304" y="9357"/>
                  <a:pt x="11138" y="9625"/>
                </a:cubicBezTo>
                <a:cubicBezTo>
                  <a:pt x="11125" y="9646"/>
                  <a:pt x="11102" y="9643"/>
                  <a:pt x="11088" y="9674"/>
                </a:cubicBezTo>
                <a:cubicBezTo>
                  <a:pt x="11049" y="9759"/>
                  <a:pt x="11085" y="9864"/>
                  <a:pt x="11063" y="9947"/>
                </a:cubicBezTo>
                <a:cubicBezTo>
                  <a:pt x="11007" y="10158"/>
                  <a:pt x="11093" y="10347"/>
                  <a:pt x="11014" y="10518"/>
                </a:cubicBezTo>
                <a:cubicBezTo>
                  <a:pt x="10986" y="10577"/>
                  <a:pt x="11030" y="10651"/>
                  <a:pt x="10989" y="10691"/>
                </a:cubicBezTo>
                <a:cubicBezTo>
                  <a:pt x="10945" y="10734"/>
                  <a:pt x="10991" y="10746"/>
                  <a:pt x="10915" y="10790"/>
                </a:cubicBezTo>
                <a:cubicBezTo>
                  <a:pt x="10818" y="10846"/>
                  <a:pt x="10737" y="10721"/>
                  <a:pt x="10642" y="10766"/>
                </a:cubicBezTo>
                <a:cubicBezTo>
                  <a:pt x="10639" y="10768"/>
                  <a:pt x="10406" y="10778"/>
                  <a:pt x="10369" y="10790"/>
                </a:cubicBezTo>
                <a:cubicBezTo>
                  <a:pt x="10325" y="10804"/>
                  <a:pt x="10342" y="10823"/>
                  <a:pt x="10270" y="10840"/>
                </a:cubicBezTo>
                <a:cubicBezTo>
                  <a:pt x="10257" y="10843"/>
                  <a:pt x="10250" y="10884"/>
                  <a:pt x="10220" y="10890"/>
                </a:cubicBezTo>
                <a:cubicBezTo>
                  <a:pt x="10195" y="10895"/>
                  <a:pt x="10176" y="10938"/>
                  <a:pt x="10170" y="10939"/>
                </a:cubicBezTo>
                <a:cubicBezTo>
                  <a:pt x="9985" y="10965"/>
                  <a:pt x="9508" y="10991"/>
                  <a:pt x="9401" y="10964"/>
                </a:cubicBezTo>
                <a:cubicBezTo>
                  <a:pt x="9163" y="10903"/>
                  <a:pt x="9219" y="10940"/>
                  <a:pt x="9079" y="10815"/>
                </a:cubicBezTo>
                <a:cubicBezTo>
                  <a:pt x="9040" y="10780"/>
                  <a:pt x="9065" y="10671"/>
                  <a:pt x="9029" y="10642"/>
                </a:cubicBezTo>
                <a:cubicBezTo>
                  <a:pt x="9015" y="10631"/>
                  <a:pt x="9020" y="10580"/>
                  <a:pt x="9005" y="10567"/>
                </a:cubicBezTo>
                <a:cubicBezTo>
                  <a:pt x="8990" y="10554"/>
                  <a:pt x="8998" y="10505"/>
                  <a:pt x="8980" y="10493"/>
                </a:cubicBezTo>
                <a:cubicBezTo>
                  <a:pt x="8944" y="10468"/>
                  <a:pt x="8937" y="10450"/>
                  <a:pt x="8881" y="10418"/>
                </a:cubicBezTo>
                <a:cubicBezTo>
                  <a:pt x="8816" y="10381"/>
                  <a:pt x="8700" y="10344"/>
                  <a:pt x="8632" y="10319"/>
                </a:cubicBezTo>
                <a:cubicBezTo>
                  <a:pt x="8536" y="10284"/>
                  <a:pt x="8458" y="10313"/>
                  <a:pt x="8360" y="10294"/>
                </a:cubicBezTo>
                <a:cubicBezTo>
                  <a:pt x="7919" y="10208"/>
                  <a:pt x="7388" y="10304"/>
                  <a:pt x="7020" y="10344"/>
                </a:cubicBezTo>
                <a:cubicBezTo>
                  <a:pt x="7012" y="10344"/>
                  <a:pt x="7003" y="10344"/>
                  <a:pt x="6995" y="10344"/>
                </a:cubicBezTo>
                <a:cubicBezTo>
                  <a:pt x="6956" y="10364"/>
                  <a:pt x="7039" y="10407"/>
                  <a:pt x="7020" y="10418"/>
                </a:cubicBezTo>
                <a:cubicBezTo>
                  <a:pt x="6991" y="10434"/>
                  <a:pt x="7026" y="10482"/>
                  <a:pt x="6995" y="10493"/>
                </a:cubicBezTo>
                <a:cubicBezTo>
                  <a:pt x="6973" y="10501"/>
                  <a:pt x="6954" y="10540"/>
                  <a:pt x="6946" y="10542"/>
                </a:cubicBezTo>
                <a:cubicBezTo>
                  <a:pt x="6830" y="10571"/>
                  <a:pt x="6693" y="10587"/>
                  <a:pt x="6598" y="10592"/>
                </a:cubicBezTo>
                <a:cubicBezTo>
                  <a:pt x="6304" y="10606"/>
                  <a:pt x="6113" y="10525"/>
                  <a:pt x="5904" y="10468"/>
                </a:cubicBezTo>
                <a:cubicBezTo>
                  <a:pt x="5891" y="10465"/>
                  <a:pt x="5854" y="10423"/>
                  <a:pt x="5830" y="10418"/>
                </a:cubicBezTo>
                <a:cubicBezTo>
                  <a:pt x="5743" y="10398"/>
                  <a:pt x="5670" y="10380"/>
                  <a:pt x="5606" y="10369"/>
                </a:cubicBezTo>
                <a:cubicBezTo>
                  <a:pt x="5569" y="10363"/>
                  <a:pt x="5583" y="10351"/>
                  <a:pt x="5532" y="10344"/>
                </a:cubicBezTo>
                <a:cubicBezTo>
                  <a:pt x="5270" y="10306"/>
                  <a:pt x="5013" y="10331"/>
                  <a:pt x="4763" y="10344"/>
                </a:cubicBezTo>
                <a:cubicBezTo>
                  <a:pt x="4572" y="10354"/>
                  <a:pt x="4429" y="10360"/>
                  <a:pt x="4267" y="10394"/>
                </a:cubicBezTo>
                <a:cubicBezTo>
                  <a:pt x="4223" y="10403"/>
                  <a:pt x="4236" y="10459"/>
                  <a:pt x="4192" y="10468"/>
                </a:cubicBezTo>
                <a:cubicBezTo>
                  <a:pt x="4111" y="10485"/>
                  <a:pt x="4027" y="10496"/>
                  <a:pt x="3944" y="10518"/>
                </a:cubicBezTo>
                <a:cubicBezTo>
                  <a:pt x="3850" y="10543"/>
                  <a:pt x="3740" y="10545"/>
                  <a:pt x="3672" y="10567"/>
                </a:cubicBezTo>
                <a:cubicBezTo>
                  <a:pt x="3638" y="10578"/>
                  <a:pt x="3640" y="10578"/>
                  <a:pt x="3597" y="10592"/>
                </a:cubicBezTo>
                <a:cubicBezTo>
                  <a:pt x="3539" y="10611"/>
                  <a:pt x="3559" y="10625"/>
                  <a:pt x="3498" y="10642"/>
                </a:cubicBezTo>
                <a:cubicBezTo>
                  <a:pt x="3484" y="10646"/>
                  <a:pt x="3478" y="10684"/>
                  <a:pt x="3448" y="10691"/>
                </a:cubicBezTo>
                <a:cubicBezTo>
                  <a:pt x="3401" y="10703"/>
                  <a:pt x="3413" y="10735"/>
                  <a:pt x="3374" y="10741"/>
                </a:cubicBezTo>
                <a:cubicBezTo>
                  <a:pt x="3108" y="10779"/>
                  <a:pt x="2999" y="10714"/>
                  <a:pt x="2853" y="10666"/>
                </a:cubicBezTo>
                <a:cubicBezTo>
                  <a:pt x="2828" y="10658"/>
                  <a:pt x="2814" y="10620"/>
                  <a:pt x="2803" y="10617"/>
                </a:cubicBezTo>
                <a:cubicBezTo>
                  <a:pt x="2771" y="10607"/>
                  <a:pt x="2772" y="10578"/>
                  <a:pt x="2729" y="10567"/>
                </a:cubicBezTo>
                <a:cubicBezTo>
                  <a:pt x="2671" y="10552"/>
                  <a:pt x="2660" y="10475"/>
                  <a:pt x="2630" y="10468"/>
                </a:cubicBezTo>
                <a:cubicBezTo>
                  <a:pt x="2484" y="10432"/>
                  <a:pt x="2390" y="10490"/>
                  <a:pt x="2258" y="10468"/>
                </a:cubicBezTo>
                <a:cubicBezTo>
                  <a:pt x="2203" y="10459"/>
                  <a:pt x="2070" y="10437"/>
                  <a:pt x="1985" y="10418"/>
                </a:cubicBezTo>
                <a:cubicBezTo>
                  <a:pt x="1733" y="10360"/>
                  <a:pt x="1698" y="10388"/>
                  <a:pt x="1538" y="10269"/>
                </a:cubicBezTo>
                <a:cubicBezTo>
                  <a:pt x="1506" y="10246"/>
                  <a:pt x="1481" y="10190"/>
                  <a:pt x="1464" y="10170"/>
                </a:cubicBezTo>
                <a:cubicBezTo>
                  <a:pt x="1453" y="10157"/>
                  <a:pt x="1421" y="10132"/>
                  <a:pt x="1414" y="10121"/>
                </a:cubicBezTo>
                <a:cubicBezTo>
                  <a:pt x="1399" y="10099"/>
                  <a:pt x="1359" y="10080"/>
                  <a:pt x="1340" y="10046"/>
                </a:cubicBezTo>
                <a:cubicBezTo>
                  <a:pt x="1316" y="10004"/>
                  <a:pt x="1306" y="10003"/>
                  <a:pt x="1290" y="9972"/>
                </a:cubicBezTo>
                <a:cubicBezTo>
                  <a:pt x="1253" y="9900"/>
                  <a:pt x="1325" y="9773"/>
                  <a:pt x="1290" y="9699"/>
                </a:cubicBezTo>
                <a:cubicBezTo>
                  <a:pt x="1138" y="9760"/>
                  <a:pt x="1024" y="9689"/>
                  <a:pt x="918" y="9773"/>
                </a:cubicBezTo>
                <a:cubicBezTo>
                  <a:pt x="895" y="9791"/>
                  <a:pt x="865" y="9782"/>
                  <a:pt x="844" y="9798"/>
                </a:cubicBezTo>
                <a:cubicBezTo>
                  <a:pt x="754" y="9865"/>
                  <a:pt x="719" y="9952"/>
                  <a:pt x="645" y="10021"/>
                </a:cubicBezTo>
                <a:cubicBezTo>
                  <a:pt x="599" y="10064"/>
                  <a:pt x="586" y="10129"/>
                  <a:pt x="546" y="10170"/>
                </a:cubicBezTo>
                <a:cubicBezTo>
                  <a:pt x="503" y="10214"/>
                  <a:pt x="459" y="10273"/>
                  <a:pt x="422" y="10319"/>
                </a:cubicBezTo>
                <a:cubicBezTo>
                  <a:pt x="408" y="10336"/>
                  <a:pt x="389" y="10348"/>
                  <a:pt x="373" y="10369"/>
                </a:cubicBezTo>
                <a:cubicBezTo>
                  <a:pt x="323" y="10434"/>
                  <a:pt x="252" y="10470"/>
                  <a:pt x="224" y="10518"/>
                </a:cubicBezTo>
                <a:cubicBezTo>
                  <a:pt x="196" y="10565"/>
                  <a:pt x="174" y="10618"/>
                  <a:pt x="149" y="10666"/>
                </a:cubicBezTo>
                <a:cubicBezTo>
                  <a:pt x="134" y="10695"/>
                  <a:pt x="117" y="10700"/>
                  <a:pt x="100" y="10741"/>
                </a:cubicBezTo>
                <a:cubicBezTo>
                  <a:pt x="70" y="10814"/>
                  <a:pt x="98" y="10862"/>
                  <a:pt x="75" y="10939"/>
                </a:cubicBezTo>
                <a:cubicBezTo>
                  <a:pt x="71" y="10954"/>
                  <a:pt x="30" y="10988"/>
                  <a:pt x="25" y="11014"/>
                </a:cubicBezTo>
                <a:cubicBezTo>
                  <a:pt x="-16" y="11214"/>
                  <a:pt x="-62" y="11617"/>
                  <a:pt x="75" y="11733"/>
                </a:cubicBezTo>
                <a:cubicBezTo>
                  <a:pt x="155" y="11801"/>
                  <a:pt x="518" y="11787"/>
                  <a:pt x="571" y="11783"/>
                </a:cubicBezTo>
                <a:cubicBezTo>
                  <a:pt x="574" y="11783"/>
                  <a:pt x="637" y="11714"/>
                  <a:pt x="670" y="11708"/>
                </a:cubicBezTo>
                <a:cubicBezTo>
                  <a:pt x="726" y="11697"/>
                  <a:pt x="843" y="11624"/>
                  <a:pt x="893" y="11609"/>
                </a:cubicBezTo>
                <a:cubicBezTo>
                  <a:pt x="962" y="11589"/>
                  <a:pt x="1013" y="11545"/>
                  <a:pt x="1067" y="11535"/>
                </a:cubicBezTo>
                <a:cubicBezTo>
                  <a:pt x="1254" y="11499"/>
                  <a:pt x="1806" y="11313"/>
                  <a:pt x="1886" y="11311"/>
                </a:cubicBezTo>
                <a:cubicBezTo>
                  <a:pt x="1924" y="11310"/>
                  <a:pt x="1905" y="11337"/>
                  <a:pt x="1960" y="11336"/>
                </a:cubicBezTo>
                <a:cubicBezTo>
                  <a:pt x="2126" y="11333"/>
                  <a:pt x="2348" y="11442"/>
                  <a:pt x="2506" y="11411"/>
                </a:cubicBezTo>
                <a:cubicBezTo>
                  <a:pt x="2555" y="11401"/>
                  <a:pt x="2592" y="11379"/>
                  <a:pt x="2655" y="11361"/>
                </a:cubicBezTo>
                <a:cubicBezTo>
                  <a:pt x="2707" y="11346"/>
                  <a:pt x="2801" y="11318"/>
                  <a:pt x="2828" y="11311"/>
                </a:cubicBezTo>
                <a:cubicBezTo>
                  <a:pt x="2874" y="11299"/>
                  <a:pt x="2903" y="11217"/>
                  <a:pt x="2927" y="11212"/>
                </a:cubicBezTo>
                <a:cubicBezTo>
                  <a:pt x="2941" y="11209"/>
                  <a:pt x="3004" y="11165"/>
                  <a:pt x="3027" y="11162"/>
                </a:cubicBezTo>
                <a:cubicBezTo>
                  <a:pt x="3102" y="11151"/>
                  <a:pt x="3117" y="11141"/>
                  <a:pt x="3200" y="11138"/>
                </a:cubicBezTo>
                <a:cubicBezTo>
                  <a:pt x="3388" y="11131"/>
                  <a:pt x="3481" y="11189"/>
                  <a:pt x="3597" y="11212"/>
                </a:cubicBezTo>
                <a:cubicBezTo>
                  <a:pt x="3641" y="11221"/>
                  <a:pt x="3637" y="11254"/>
                  <a:pt x="3672" y="11262"/>
                </a:cubicBezTo>
                <a:cubicBezTo>
                  <a:pt x="3719" y="11272"/>
                  <a:pt x="3710" y="11278"/>
                  <a:pt x="3746" y="11286"/>
                </a:cubicBezTo>
                <a:cubicBezTo>
                  <a:pt x="3794" y="11296"/>
                  <a:pt x="3784" y="11302"/>
                  <a:pt x="3820" y="11311"/>
                </a:cubicBezTo>
                <a:cubicBezTo>
                  <a:pt x="3917" y="11336"/>
                  <a:pt x="3991" y="11367"/>
                  <a:pt x="4068" y="11386"/>
                </a:cubicBezTo>
                <a:cubicBezTo>
                  <a:pt x="4265" y="11435"/>
                  <a:pt x="4403" y="11454"/>
                  <a:pt x="4589" y="11485"/>
                </a:cubicBezTo>
                <a:cubicBezTo>
                  <a:pt x="4628" y="11492"/>
                  <a:pt x="4611" y="11504"/>
                  <a:pt x="4664" y="11510"/>
                </a:cubicBezTo>
                <a:cubicBezTo>
                  <a:pt x="4707" y="11515"/>
                  <a:pt x="4833" y="11559"/>
                  <a:pt x="4887" y="11559"/>
                </a:cubicBezTo>
                <a:cubicBezTo>
                  <a:pt x="5017" y="11560"/>
                  <a:pt x="5077" y="11517"/>
                  <a:pt x="5234" y="11510"/>
                </a:cubicBezTo>
                <a:cubicBezTo>
                  <a:pt x="5335" y="11505"/>
                  <a:pt x="5518" y="11461"/>
                  <a:pt x="5631" y="11460"/>
                </a:cubicBezTo>
                <a:cubicBezTo>
                  <a:pt x="5927" y="11457"/>
                  <a:pt x="6182" y="11510"/>
                  <a:pt x="6450" y="11510"/>
                </a:cubicBezTo>
                <a:cubicBezTo>
                  <a:pt x="6660" y="11510"/>
                  <a:pt x="6833" y="11476"/>
                  <a:pt x="7020" y="11485"/>
                </a:cubicBezTo>
                <a:cubicBezTo>
                  <a:pt x="7150" y="11491"/>
                  <a:pt x="7299" y="11522"/>
                  <a:pt x="7392" y="11535"/>
                </a:cubicBezTo>
                <a:cubicBezTo>
                  <a:pt x="7598" y="11563"/>
                  <a:pt x="7845" y="11598"/>
                  <a:pt x="8012" y="11659"/>
                </a:cubicBezTo>
                <a:cubicBezTo>
                  <a:pt x="8042" y="11670"/>
                  <a:pt x="8049" y="11667"/>
                  <a:pt x="8087" y="11683"/>
                </a:cubicBezTo>
                <a:cubicBezTo>
                  <a:pt x="8106" y="11691"/>
                  <a:pt x="8161" y="11722"/>
                  <a:pt x="8186" y="11733"/>
                </a:cubicBezTo>
                <a:cubicBezTo>
                  <a:pt x="8225" y="11750"/>
                  <a:pt x="8230" y="11743"/>
                  <a:pt x="8260" y="11758"/>
                </a:cubicBezTo>
                <a:cubicBezTo>
                  <a:pt x="8281" y="11768"/>
                  <a:pt x="8335" y="11817"/>
                  <a:pt x="8360" y="11832"/>
                </a:cubicBezTo>
                <a:cubicBezTo>
                  <a:pt x="8445" y="11884"/>
                  <a:pt x="8541" y="11931"/>
                  <a:pt x="8608" y="11981"/>
                </a:cubicBezTo>
                <a:cubicBezTo>
                  <a:pt x="8673" y="12029"/>
                  <a:pt x="8667" y="12104"/>
                  <a:pt x="8707" y="12130"/>
                </a:cubicBezTo>
                <a:cubicBezTo>
                  <a:pt x="8750" y="12158"/>
                  <a:pt x="8756" y="12230"/>
                  <a:pt x="8806" y="12254"/>
                </a:cubicBezTo>
                <a:cubicBezTo>
                  <a:pt x="8875" y="12288"/>
                  <a:pt x="8924" y="12307"/>
                  <a:pt x="8980" y="12328"/>
                </a:cubicBezTo>
                <a:cubicBezTo>
                  <a:pt x="9024" y="12344"/>
                  <a:pt x="9080" y="12365"/>
                  <a:pt x="9129" y="12378"/>
                </a:cubicBezTo>
                <a:cubicBezTo>
                  <a:pt x="9379" y="12443"/>
                  <a:pt x="9675" y="12378"/>
                  <a:pt x="9922" y="12428"/>
                </a:cubicBezTo>
                <a:cubicBezTo>
                  <a:pt x="9989" y="12442"/>
                  <a:pt x="10052" y="12465"/>
                  <a:pt x="10121" y="12477"/>
                </a:cubicBezTo>
                <a:cubicBezTo>
                  <a:pt x="10269" y="12503"/>
                  <a:pt x="10302" y="12517"/>
                  <a:pt x="10394" y="12552"/>
                </a:cubicBezTo>
                <a:cubicBezTo>
                  <a:pt x="10460" y="12577"/>
                  <a:pt x="10508" y="12546"/>
                  <a:pt x="10567" y="12576"/>
                </a:cubicBezTo>
                <a:cubicBezTo>
                  <a:pt x="10615" y="12601"/>
                  <a:pt x="10676" y="12646"/>
                  <a:pt x="10716" y="12676"/>
                </a:cubicBezTo>
                <a:cubicBezTo>
                  <a:pt x="10768" y="12716"/>
                  <a:pt x="10821" y="12799"/>
                  <a:pt x="10865" y="12849"/>
                </a:cubicBezTo>
                <a:cubicBezTo>
                  <a:pt x="10876" y="12862"/>
                  <a:pt x="10902" y="12903"/>
                  <a:pt x="10915" y="12924"/>
                </a:cubicBezTo>
                <a:cubicBezTo>
                  <a:pt x="10937" y="12958"/>
                  <a:pt x="11028" y="13007"/>
                  <a:pt x="11039" y="13048"/>
                </a:cubicBezTo>
                <a:cubicBezTo>
                  <a:pt x="11043" y="13063"/>
                  <a:pt x="11085" y="13095"/>
                  <a:pt x="11088" y="13122"/>
                </a:cubicBezTo>
                <a:cubicBezTo>
                  <a:pt x="11105" y="13279"/>
                  <a:pt x="11002" y="13268"/>
                  <a:pt x="10989" y="13395"/>
                </a:cubicBezTo>
                <a:cubicBezTo>
                  <a:pt x="10985" y="13434"/>
                  <a:pt x="10946" y="13423"/>
                  <a:pt x="10939" y="13469"/>
                </a:cubicBezTo>
                <a:cubicBezTo>
                  <a:pt x="10927" y="13541"/>
                  <a:pt x="10901" y="13583"/>
                  <a:pt x="10890" y="13643"/>
                </a:cubicBezTo>
                <a:cubicBezTo>
                  <a:pt x="10869" y="13760"/>
                  <a:pt x="10831" y="13920"/>
                  <a:pt x="10815" y="14040"/>
                </a:cubicBezTo>
                <a:cubicBezTo>
                  <a:pt x="10802" y="14142"/>
                  <a:pt x="10776" y="14322"/>
                  <a:pt x="10790" y="14412"/>
                </a:cubicBezTo>
                <a:cubicBezTo>
                  <a:pt x="10822" y="14616"/>
                  <a:pt x="10809" y="14676"/>
                  <a:pt x="10939" y="14784"/>
                </a:cubicBezTo>
                <a:cubicBezTo>
                  <a:pt x="11054" y="14880"/>
                  <a:pt x="11179" y="14815"/>
                  <a:pt x="11311" y="14858"/>
                </a:cubicBezTo>
                <a:cubicBezTo>
                  <a:pt x="11476" y="14912"/>
                  <a:pt x="11706" y="14913"/>
                  <a:pt x="11882" y="14933"/>
                </a:cubicBezTo>
                <a:cubicBezTo>
                  <a:pt x="11943" y="14940"/>
                  <a:pt x="11963" y="14952"/>
                  <a:pt x="12031" y="14958"/>
                </a:cubicBezTo>
                <a:cubicBezTo>
                  <a:pt x="12213" y="14975"/>
                  <a:pt x="12593" y="14930"/>
                  <a:pt x="12725" y="15032"/>
                </a:cubicBezTo>
                <a:cubicBezTo>
                  <a:pt x="12737" y="15041"/>
                  <a:pt x="12736" y="15094"/>
                  <a:pt x="12750" y="15106"/>
                </a:cubicBezTo>
                <a:cubicBezTo>
                  <a:pt x="12806" y="15155"/>
                  <a:pt x="12853" y="15316"/>
                  <a:pt x="12899" y="15379"/>
                </a:cubicBezTo>
                <a:cubicBezTo>
                  <a:pt x="12975" y="15482"/>
                  <a:pt x="12997" y="15626"/>
                  <a:pt x="13048" y="15702"/>
                </a:cubicBezTo>
                <a:cubicBezTo>
                  <a:pt x="13061" y="15721"/>
                  <a:pt x="13082" y="15725"/>
                  <a:pt x="13097" y="15751"/>
                </a:cubicBezTo>
                <a:cubicBezTo>
                  <a:pt x="13133" y="15460"/>
                  <a:pt x="13233" y="15127"/>
                  <a:pt x="13197" y="14834"/>
                </a:cubicBezTo>
                <a:cubicBezTo>
                  <a:pt x="13175" y="14655"/>
                  <a:pt x="13200" y="14568"/>
                  <a:pt x="13122" y="14437"/>
                </a:cubicBezTo>
                <a:cubicBezTo>
                  <a:pt x="13081" y="14367"/>
                  <a:pt x="12908" y="14375"/>
                  <a:pt x="12874" y="14313"/>
                </a:cubicBezTo>
                <a:cubicBezTo>
                  <a:pt x="12860" y="14288"/>
                  <a:pt x="12834" y="14280"/>
                  <a:pt x="12824" y="14263"/>
                </a:cubicBezTo>
                <a:cubicBezTo>
                  <a:pt x="12761" y="14155"/>
                  <a:pt x="12647" y="13941"/>
                  <a:pt x="12626" y="13841"/>
                </a:cubicBezTo>
                <a:cubicBezTo>
                  <a:pt x="12527" y="13369"/>
                  <a:pt x="12727" y="12845"/>
                  <a:pt x="12700" y="12502"/>
                </a:cubicBezTo>
                <a:cubicBezTo>
                  <a:pt x="12692" y="12402"/>
                  <a:pt x="12644" y="12314"/>
                  <a:pt x="12626" y="12229"/>
                </a:cubicBezTo>
                <a:cubicBezTo>
                  <a:pt x="12616" y="12181"/>
                  <a:pt x="12609" y="12191"/>
                  <a:pt x="12601" y="12155"/>
                </a:cubicBezTo>
                <a:cubicBezTo>
                  <a:pt x="12570" y="12021"/>
                  <a:pt x="12569" y="11883"/>
                  <a:pt x="12527" y="11758"/>
                </a:cubicBezTo>
                <a:cubicBezTo>
                  <a:pt x="12514" y="11718"/>
                  <a:pt x="12439" y="11615"/>
                  <a:pt x="12428" y="11584"/>
                </a:cubicBezTo>
                <a:cubicBezTo>
                  <a:pt x="12413" y="11540"/>
                  <a:pt x="12388" y="11517"/>
                  <a:pt x="12378" y="11485"/>
                </a:cubicBezTo>
                <a:cubicBezTo>
                  <a:pt x="12338" y="11360"/>
                  <a:pt x="12312" y="11211"/>
                  <a:pt x="12279" y="11113"/>
                </a:cubicBezTo>
                <a:cubicBezTo>
                  <a:pt x="12305" y="11132"/>
                  <a:pt x="12330" y="11121"/>
                  <a:pt x="12353" y="11138"/>
                </a:cubicBezTo>
                <a:cubicBezTo>
                  <a:pt x="12429" y="11196"/>
                  <a:pt x="12526" y="11189"/>
                  <a:pt x="12576" y="11237"/>
                </a:cubicBezTo>
                <a:cubicBezTo>
                  <a:pt x="12592" y="11252"/>
                  <a:pt x="12610" y="11270"/>
                  <a:pt x="12626" y="11286"/>
                </a:cubicBezTo>
                <a:cubicBezTo>
                  <a:pt x="12643" y="11303"/>
                  <a:pt x="12631" y="11345"/>
                  <a:pt x="12651" y="11361"/>
                </a:cubicBezTo>
                <a:cubicBezTo>
                  <a:pt x="12716" y="11413"/>
                  <a:pt x="12801" y="11544"/>
                  <a:pt x="12849" y="11584"/>
                </a:cubicBezTo>
                <a:cubicBezTo>
                  <a:pt x="12870" y="11602"/>
                  <a:pt x="12900" y="11590"/>
                  <a:pt x="12924" y="11609"/>
                </a:cubicBezTo>
                <a:cubicBezTo>
                  <a:pt x="12946" y="11627"/>
                  <a:pt x="12963" y="11660"/>
                  <a:pt x="12998" y="11683"/>
                </a:cubicBezTo>
                <a:cubicBezTo>
                  <a:pt x="13041" y="11711"/>
                  <a:pt x="13097" y="11760"/>
                  <a:pt x="13147" y="11783"/>
                </a:cubicBezTo>
                <a:cubicBezTo>
                  <a:pt x="13209" y="11811"/>
                  <a:pt x="13254" y="11861"/>
                  <a:pt x="13345" y="11882"/>
                </a:cubicBezTo>
                <a:cubicBezTo>
                  <a:pt x="13432" y="11902"/>
                  <a:pt x="13473" y="11906"/>
                  <a:pt x="13569" y="11907"/>
                </a:cubicBezTo>
                <a:cubicBezTo>
                  <a:pt x="13666" y="11908"/>
                  <a:pt x="13685" y="11891"/>
                  <a:pt x="13767" y="11882"/>
                </a:cubicBezTo>
                <a:cubicBezTo>
                  <a:pt x="13840" y="11874"/>
                  <a:pt x="13874" y="11822"/>
                  <a:pt x="13941" y="11807"/>
                </a:cubicBezTo>
                <a:cubicBezTo>
                  <a:pt x="14082" y="11775"/>
                  <a:pt x="14166" y="11714"/>
                  <a:pt x="14263" y="11683"/>
                </a:cubicBezTo>
                <a:cubicBezTo>
                  <a:pt x="14296" y="11673"/>
                  <a:pt x="14297" y="11673"/>
                  <a:pt x="14338" y="11659"/>
                </a:cubicBezTo>
                <a:cubicBezTo>
                  <a:pt x="14348" y="11668"/>
                  <a:pt x="14380" y="11699"/>
                  <a:pt x="14387" y="11708"/>
                </a:cubicBezTo>
                <a:cubicBezTo>
                  <a:pt x="14402" y="11727"/>
                  <a:pt x="14453" y="11794"/>
                  <a:pt x="14462" y="11807"/>
                </a:cubicBezTo>
                <a:cubicBezTo>
                  <a:pt x="14487" y="11834"/>
                  <a:pt x="14434" y="11858"/>
                  <a:pt x="14462" y="11882"/>
                </a:cubicBezTo>
                <a:cubicBezTo>
                  <a:pt x="14646" y="12036"/>
                  <a:pt x="14739" y="12083"/>
                  <a:pt x="14858" y="12254"/>
                </a:cubicBezTo>
                <a:cubicBezTo>
                  <a:pt x="14872" y="12275"/>
                  <a:pt x="14897" y="12287"/>
                  <a:pt x="14908" y="12303"/>
                </a:cubicBezTo>
                <a:cubicBezTo>
                  <a:pt x="14943" y="12354"/>
                  <a:pt x="14935" y="12395"/>
                  <a:pt x="14958" y="12428"/>
                </a:cubicBezTo>
                <a:cubicBezTo>
                  <a:pt x="14993" y="12478"/>
                  <a:pt x="15003" y="12540"/>
                  <a:pt x="15032" y="12576"/>
                </a:cubicBezTo>
                <a:cubicBezTo>
                  <a:pt x="15063" y="12614"/>
                  <a:pt x="15073" y="12613"/>
                  <a:pt x="15106" y="12651"/>
                </a:cubicBezTo>
                <a:cubicBezTo>
                  <a:pt x="15135" y="12684"/>
                  <a:pt x="15136" y="12704"/>
                  <a:pt x="15156" y="12725"/>
                </a:cubicBezTo>
                <a:cubicBezTo>
                  <a:pt x="15242" y="12818"/>
                  <a:pt x="15285" y="12889"/>
                  <a:pt x="15429" y="12973"/>
                </a:cubicBezTo>
                <a:cubicBezTo>
                  <a:pt x="15506" y="13018"/>
                  <a:pt x="15624" y="13048"/>
                  <a:pt x="15677" y="13072"/>
                </a:cubicBezTo>
                <a:cubicBezTo>
                  <a:pt x="15761" y="13110"/>
                  <a:pt x="15877" y="13129"/>
                  <a:pt x="15950" y="13147"/>
                </a:cubicBezTo>
                <a:cubicBezTo>
                  <a:pt x="16162" y="13199"/>
                  <a:pt x="16425" y="13281"/>
                  <a:pt x="16620" y="13172"/>
                </a:cubicBezTo>
                <a:cubicBezTo>
                  <a:pt x="16696" y="13129"/>
                  <a:pt x="16700" y="13086"/>
                  <a:pt x="16744" y="13048"/>
                </a:cubicBezTo>
                <a:cubicBezTo>
                  <a:pt x="16773" y="13023"/>
                  <a:pt x="16768" y="12976"/>
                  <a:pt x="16793" y="12948"/>
                </a:cubicBezTo>
                <a:cubicBezTo>
                  <a:pt x="16803" y="12937"/>
                  <a:pt x="16838" y="12908"/>
                  <a:pt x="16843" y="12899"/>
                </a:cubicBezTo>
                <a:cubicBezTo>
                  <a:pt x="16887" y="12830"/>
                  <a:pt x="16923" y="12730"/>
                  <a:pt x="16942" y="12651"/>
                </a:cubicBezTo>
                <a:cubicBezTo>
                  <a:pt x="16953" y="12605"/>
                  <a:pt x="16961" y="12610"/>
                  <a:pt x="16967" y="12576"/>
                </a:cubicBezTo>
                <a:cubicBezTo>
                  <a:pt x="16998" y="12407"/>
                  <a:pt x="16949" y="12250"/>
                  <a:pt x="16942" y="12105"/>
                </a:cubicBezTo>
                <a:cubicBezTo>
                  <a:pt x="16935" y="11961"/>
                  <a:pt x="16938" y="11853"/>
                  <a:pt x="16917" y="11733"/>
                </a:cubicBezTo>
                <a:cubicBezTo>
                  <a:pt x="16910" y="11695"/>
                  <a:pt x="16900" y="11710"/>
                  <a:pt x="16892" y="11659"/>
                </a:cubicBezTo>
                <a:cubicBezTo>
                  <a:pt x="16881" y="11585"/>
                  <a:pt x="16797" y="11397"/>
                  <a:pt x="16793" y="11336"/>
                </a:cubicBezTo>
                <a:cubicBezTo>
                  <a:pt x="16773" y="11040"/>
                  <a:pt x="16759" y="10868"/>
                  <a:pt x="16942" y="10766"/>
                </a:cubicBezTo>
                <a:cubicBezTo>
                  <a:pt x="17159" y="10645"/>
                  <a:pt x="17487" y="10851"/>
                  <a:pt x="17661" y="10691"/>
                </a:cubicBezTo>
                <a:cubicBezTo>
                  <a:pt x="17682" y="10672"/>
                  <a:pt x="17709" y="10676"/>
                  <a:pt x="17736" y="10642"/>
                </a:cubicBezTo>
                <a:cubicBezTo>
                  <a:pt x="17746" y="10629"/>
                  <a:pt x="17780" y="10601"/>
                  <a:pt x="17785" y="10592"/>
                </a:cubicBezTo>
                <a:cubicBezTo>
                  <a:pt x="17817" y="10535"/>
                  <a:pt x="17788" y="10486"/>
                  <a:pt x="17810" y="10418"/>
                </a:cubicBezTo>
                <a:cubicBezTo>
                  <a:pt x="17853" y="10283"/>
                  <a:pt x="17771" y="10157"/>
                  <a:pt x="17785" y="10046"/>
                </a:cubicBezTo>
                <a:cubicBezTo>
                  <a:pt x="17761" y="10046"/>
                  <a:pt x="17753" y="10046"/>
                  <a:pt x="17761" y="10021"/>
                </a:cubicBezTo>
                <a:cubicBezTo>
                  <a:pt x="17769" y="10020"/>
                  <a:pt x="17813" y="9973"/>
                  <a:pt x="17835" y="9972"/>
                </a:cubicBezTo>
                <a:cubicBezTo>
                  <a:pt x="17934" y="9968"/>
                  <a:pt x="18117" y="9967"/>
                  <a:pt x="18257" y="9972"/>
                </a:cubicBezTo>
                <a:cubicBezTo>
                  <a:pt x="18377" y="9977"/>
                  <a:pt x="18438" y="10018"/>
                  <a:pt x="18530" y="10021"/>
                </a:cubicBezTo>
                <a:cubicBezTo>
                  <a:pt x="18767" y="10029"/>
                  <a:pt x="19197" y="10092"/>
                  <a:pt x="19323" y="9947"/>
                </a:cubicBezTo>
                <a:cubicBezTo>
                  <a:pt x="19371" y="9892"/>
                  <a:pt x="19377" y="9819"/>
                  <a:pt x="19373" y="9773"/>
                </a:cubicBezTo>
                <a:cubicBezTo>
                  <a:pt x="19364" y="9674"/>
                  <a:pt x="19324" y="9698"/>
                  <a:pt x="19298" y="9649"/>
                </a:cubicBezTo>
                <a:cubicBezTo>
                  <a:pt x="19274" y="9603"/>
                  <a:pt x="19279" y="9608"/>
                  <a:pt x="19249" y="9575"/>
                </a:cubicBezTo>
                <a:cubicBezTo>
                  <a:pt x="19232" y="9556"/>
                  <a:pt x="19205" y="9551"/>
                  <a:pt x="19174" y="9525"/>
                </a:cubicBezTo>
                <a:cubicBezTo>
                  <a:pt x="19128" y="9487"/>
                  <a:pt x="19116" y="9505"/>
                  <a:pt x="19075" y="9476"/>
                </a:cubicBezTo>
                <a:cubicBezTo>
                  <a:pt x="19050" y="9458"/>
                  <a:pt x="19030" y="9470"/>
                  <a:pt x="19001" y="9451"/>
                </a:cubicBezTo>
                <a:cubicBezTo>
                  <a:pt x="18984" y="9440"/>
                  <a:pt x="18962" y="9407"/>
                  <a:pt x="18951" y="9401"/>
                </a:cubicBezTo>
                <a:cubicBezTo>
                  <a:pt x="18889" y="9369"/>
                  <a:pt x="18793" y="9386"/>
                  <a:pt x="18728" y="9352"/>
                </a:cubicBezTo>
                <a:cubicBezTo>
                  <a:pt x="18698" y="9337"/>
                  <a:pt x="18695" y="9322"/>
                  <a:pt x="18654" y="9302"/>
                </a:cubicBezTo>
                <a:cubicBezTo>
                  <a:pt x="18618" y="9284"/>
                  <a:pt x="18609" y="9292"/>
                  <a:pt x="18579" y="9277"/>
                </a:cubicBezTo>
                <a:cubicBezTo>
                  <a:pt x="18538" y="9256"/>
                  <a:pt x="18497" y="9253"/>
                  <a:pt x="18455" y="9228"/>
                </a:cubicBezTo>
                <a:cubicBezTo>
                  <a:pt x="18420" y="9207"/>
                  <a:pt x="18369" y="9207"/>
                  <a:pt x="18331" y="9178"/>
                </a:cubicBezTo>
                <a:cubicBezTo>
                  <a:pt x="18286" y="9144"/>
                  <a:pt x="18235" y="9114"/>
                  <a:pt x="18207" y="9079"/>
                </a:cubicBezTo>
                <a:cubicBezTo>
                  <a:pt x="18172" y="9034"/>
                  <a:pt x="18119" y="9000"/>
                  <a:pt x="18108" y="8930"/>
                </a:cubicBezTo>
                <a:cubicBezTo>
                  <a:pt x="18100" y="8882"/>
                  <a:pt x="18042" y="8918"/>
                  <a:pt x="18058" y="8831"/>
                </a:cubicBezTo>
                <a:cubicBezTo>
                  <a:pt x="18068" y="8780"/>
                  <a:pt x="18069" y="8794"/>
                  <a:pt x="18083" y="8756"/>
                </a:cubicBezTo>
                <a:cubicBezTo>
                  <a:pt x="18089" y="8740"/>
                  <a:pt x="18144" y="8739"/>
                  <a:pt x="18157" y="8707"/>
                </a:cubicBezTo>
                <a:cubicBezTo>
                  <a:pt x="18171" y="8671"/>
                  <a:pt x="18322" y="8649"/>
                  <a:pt x="18331" y="8608"/>
                </a:cubicBezTo>
                <a:cubicBezTo>
                  <a:pt x="18340" y="8569"/>
                  <a:pt x="18406" y="8573"/>
                  <a:pt x="18406" y="8533"/>
                </a:cubicBezTo>
                <a:cubicBezTo>
                  <a:pt x="18406" y="8528"/>
                  <a:pt x="18460" y="8479"/>
                  <a:pt x="18455" y="8459"/>
                </a:cubicBezTo>
                <a:cubicBezTo>
                  <a:pt x="18446" y="8424"/>
                  <a:pt x="18509" y="8433"/>
                  <a:pt x="18480" y="8384"/>
                </a:cubicBezTo>
                <a:cubicBezTo>
                  <a:pt x="18448" y="8329"/>
                  <a:pt x="18477" y="8320"/>
                  <a:pt x="18430" y="8285"/>
                </a:cubicBezTo>
                <a:cubicBezTo>
                  <a:pt x="18167" y="8090"/>
                  <a:pt x="17160" y="8260"/>
                  <a:pt x="16818" y="8260"/>
                </a:cubicBezTo>
                <a:cubicBezTo>
                  <a:pt x="16798" y="8204"/>
                  <a:pt x="16781" y="8149"/>
                  <a:pt x="16768" y="8111"/>
                </a:cubicBezTo>
                <a:cubicBezTo>
                  <a:pt x="16756" y="8078"/>
                  <a:pt x="16758" y="8080"/>
                  <a:pt x="16744" y="8037"/>
                </a:cubicBezTo>
                <a:cubicBezTo>
                  <a:pt x="16738" y="8017"/>
                  <a:pt x="16703" y="7939"/>
                  <a:pt x="16694" y="7913"/>
                </a:cubicBezTo>
                <a:cubicBezTo>
                  <a:pt x="16679" y="7872"/>
                  <a:pt x="16680" y="7871"/>
                  <a:pt x="16669" y="7839"/>
                </a:cubicBezTo>
                <a:cubicBezTo>
                  <a:pt x="16644" y="7771"/>
                  <a:pt x="16648" y="7738"/>
                  <a:pt x="16620" y="7665"/>
                </a:cubicBezTo>
                <a:cubicBezTo>
                  <a:pt x="16604" y="7624"/>
                  <a:pt x="16609" y="7623"/>
                  <a:pt x="16595" y="7591"/>
                </a:cubicBezTo>
                <a:cubicBezTo>
                  <a:pt x="16551" y="7491"/>
                  <a:pt x="16497" y="7431"/>
                  <a:pt x="16471" y="7367"/>
                </a:cubicBezTo>
                <a:cubicBezTo>
                  <a:pt x="16458" y="7336"/>
                  <a:pt x="16462" y="7333"/>
                  <a:pt x="16446" y="7293"/>
                </a:cubicBezTo>
                <a:cubicBezTo>
                  <a:pt x="16433" y="7261"/>
                  <a:pt x="16437" y="7259"/>
                  <a:pt x="16421" y="7219"/>
                </a:cubicBezTo>
                <a:cubicBezTo>
                  <a:pt x="16412" y="7196"/>
                  <a:pt x="16382" y="7122"/>
                  <a:pt x="16372" y="7094"/>
                </a:cubicBezTo>
                <a:cubicBezTo>
                  <a:pt x="16352" y="7034"/>
                  <a:pt x="16307" y="6967"/>
                  <a:pt x="16297" y="6921"/>
                </a:cubicBezTo>
                <a:cubicBezTo>
                  <a:pt x="16270" y="6797"/>
                  <a:pt x="16249" y="6700"/>
                  <a:pt x="16248" y="6549"/>
                </a:cubicBezTo>
                <a:cubicBezTo>
                  <a:pt x="16247" y="6405"/>
                  <a:pt x="16256" y="6297"/>
                  <a:pt x="16272" y="6177"/>
                </a:cubicBezTo>
                <a:cubicBezTo>
                  <a:pt x="16277" y="6139"/>
                  <a:pt x="16290" y="6153"/>
                  <a:pt x="16297" y="6102"/>
                </a:cubicBezTo>
                <a:cubicBezTo>
                  <a:pt x="16302" y="6064"/>
                  <a:pt x="16317" y="6081"/>
                  <a:pt x="16322" y="6028"/>
                </a:cubicBezTo>
                <a:cubicBezTo>
                  <a:pt x="16326" y="5983"/>
                  <a:pt x="16371" y="5991"/>
                  <a:pt x="16372" y="5953"/>
                </a:cubicBezTo>
                <a:cubicBezTo>
                  <a:pt x="16373" y="5876"/>
                  <a:pt x="16406" y="5864"/>
                  <a:pt x="16396" y="5780"/>
                </a:cubicBezTo>
                <a:cubicBezTo>
                  <a:pt x="16380" y="5643"/>
                  <a:pt x="16364" y="5587"/>
                  <a:pt x="16322" y="5482"/>
                </a:cubicBezTo>
                <a:cubicBezTo>
                  <a:pt x="16297" y="5421"/>
                  <a:pt x="16267" y="5421"/>
                  <a:pt x="16248" y="5383"/>
                </a:cubicBezTo>
                <a:cubicBezTo>
                  <a:pt x="16240" y="5366"/>
                  <a:pt x="16210" y="5331"/>
                  <a:pt x="16198" y="5309"/>
                </a:cubicBezTo>
                <a:cubicBezTo>
                  <a:pt x="16183" y="5281"/>
                  <a:pt x="16146" y="5274"/>
                  <a:pt x="16123" y="5234"/>
                </a:cubicBezTo>
                <a:cubicBezTo>
                  <a:pt x="16110" y="5211"/>
                  <a:pt x="16082" y="5200"/>
                  <a:pt x="16074" y="5185"/>
                </a:cubicBezTo>
                <a:cubicBezTo>
                  <a:pt x="16061" y="5161"/>
                  <a:pt x="16033" y="5127"/>
                  <a:pt x="16024" y="5110"/>
                </a:cubicBezTo>
                <a:cubicBezTo>
                  <a:pt x="15982" y="5035"/>
                  <a:pt x="15958" y="4997"/>
                  <a:pt x="15925" y="4936"/>
                </a:cubicBezTo>
                <a:cubicBezTo>
                  <a:pt x="15910" y="4908"/>
                  <a:pt x="15877" y="4840"/>
                  <a:pt x="15851" y="4788"/>
                </a:cubicBezTo>
                <a:cubicBezTo>
                  <a:pt x="15835" y="4755"/>
                  <a:pt x="15821" y="4712"/>
                  <a:pt x="15801" y="4664"/>
                </a:cubicBezTo>
                <a:cubicBezTo>
                  <a:pt x="15793" y="4645"/>
                  <a:pt x="15767" y="4559"/>
                  <a:pt x="15751" y="4515"/>
                </a:cubicBezTo>
                <a:cubicBezTo>
                  <a:pt x="15727" y="4449"/>
                  <a:pt x="15687" y="4410"/>
                  <a:pt x="15677" y="4366"/>
                </a:cubicBezTo>
                <a:cubicBezTo>
                  <a:pt x="15632" y="4180"/>
                  <a:pt x="15641" y="4029"/>
                  <a:pt x="15603" y="3845"/>
                </a:cubicBezTo>
                <a:cubicBezTo>
                  <a:pt x="15583" y="3747"/>
                  <a:pt x="15571" y="3642"/>
                  <a:pt x="15553" y="3547"/>
                </a:cubicBezTo>
                <a:cubicBezTo>
                  <a:pt x="15540" y="3480"/>
                  <a:pt x="15512" y="3387"/>
                  <a:pt x="15503" y="3349"/>
                </a:cubicBezTo>
                <a:cubicBezTo>
                  <a:pt x="15478" y="3243"/>
                  <a:pt x="15480" y="3158"/>
                  <a:pt x="15454" y="3076"/>
                </a:cubicBezTo>
                <a:cubicBezTo>
                  <a:pt x="15435" y="3018"/>
                  <a:pt x="15390" y="2966"/>
                  <a:pt x="15379" y="2927"/>
                </a:cubicBezTo>
                <a:cubicBezTo>
                  <a:pt x="15366" y="2883"/>
                  <a:pt x="15365" y="2887"/>
                  <a:pt x="15355" y="2853"/>
                </a:cubicBezTo>
                <a:cubicBezTo>
                  <a:pt x="15340" y="2803"/>
                  <a:pt x="15318" y="2819"/>
                  <a:pt x="15305" y="2778"/>
                </a:cubicBezTo>
                <a:cubicBezTo>
                  <a:pt x="15284" y="2710"/>
                  <a:pt x="15302" y="2678"/>
                  <a:pt x="15280" y="2605"/>
                </a:cubicBezTo>
                <a:cubicBezTo>
                  <a:pt x="15243" y="2479"/>
                  <a:pt x="15212" y="2367"/>
                  <a:pt x="15181" y="2258"/>
                </a:cubicBezTo>
                <a:cubicBezTo>
                  <a:pt x="15150" y="2151"/>
                  <a:pt x="15139" y="2041"/>
                  <a:pt x="15106" y="1935"/>
                </a:cubicBezTo>
                <a:cubicBezTo>
                  <a:pt x="15101" y="1918"/>
                  <a:pt x="15064" y="1860"/>
                  <a:pt x="15057" y="1836"/>
                </a:cubicBezTo>
                <a:cubicBezTo>
                  <a:pt x="15005" y="1671"/>
                  <a:pt x="14983" y="1538"/>
                  <a:pt x="14933" y="1414"/>
                </a:cubicBezTo>
                <a:cubicBezTo>
                  <a:pt x="14927" y="1398"/>
                  <a:pt x="14893" y="1364"/>
                  <a:pt x="14883" y="1340"/>
                </a:cubicBezTo>
                <a:cubicBezTo>
                  <a:pt x="14876" y="1325"/>
                  <a:pt x="14845" y="1288"/>
                  <a:pt x="14834" y="1265"/>
                </a:cubicBezTo>
                <a:cubicBezTo>
                  <a:pt x="14820" y="1236"/>
                  <a:pt x="14826" y="1227"/>
                  <a:pt x="14809" y="1191"/>
                </a:cubicBezTo>
                <a:cubicBezTo>
                  <a:pt x="14789" y="1150"/>
                  <a:pt x="14774" y="1147"/>
                  <a:pt x="14759" y="1117"/>
                </a:cubicBezTo>
                <a:cubicBezTo>
                  <a:pt x="14708" y="1018"/>
                  <a:pt x="14698" y="953"/>
                  <a:pt x="14660" y="869"/>
                </a:cubicBezTo>
                <a:cubicBezTo>
                  <a:pt x="14653" y="852"/>
                  <a:pt x="14621" y="818"/>
                  <a:pt x="14610" y="794"/>
                </a:cubicBezTo>
                <a:cubicBezTo>
                  <a:pt x="14580" y="729"/>
                  <a:pt x="14541" y="626"/>
                  <a:pt x="14511" y="571"/>
                </a:cubicBezTo>
                <a:cubicBezTo>
                  <a:pt x="14492" y="537"/>
                  <a:pt x="14504" y="524"/>
                  <a:pt x="14486" y="496"/>
                </a:cubicBezTo>
                <a:cubicBezTo>
                  <a:pt x="14461" y="458"/>
                  <a:pt x="14455" y="449"/>
                  <a:pt x="14437" y="422"/>
                </a:cubicBezTo>
                <a:cubicBezTo>
                  <a:pt x="14418" y="394"/>
                  <a:pt x="14431" y="372"/>
                  <a:pt x="14412" y="348"/>
                </a:cubicBezTo>
                <a:cubicBezTo>
                  <a:pt x="14383" y="312"/>
                  <a:pt x="14344" y="228"/>
                  <a:pt x="14313" y="199"/>
                </a:cubicBezTo>
                <a:cubicBezTo>
                  <a:pt x="14296" y="183"/>
                  <a:pt x="14256" y="188"/>
                  <a:pt x="14238" y="174"/>
                </a:cubicBezTo>
                <a:cubicBezTo>
                  <a:pt x="14216" y="157"/>
                  <a:pt x="14185" y="162"/>
                  <a:pt x="14164" y="149"/>
                </a:cubicBezTo>
                <a:cubicBezTo>
                  <a:pt x="14143" y="135"/>
                  <a:pt x="14145" y="114"/>
                  <a:pt x="14114" y="100"/>
                </a:cubicBezTo>
                <a:cubicBezTo>
                  <a:pt x="14079" y="84"/>
                  <a:pt x="14069" y="85"/>
                  <a:pt x="14040" y="75"/>
                </a:cubicBezTo>
                <a:cubicBezTo>
                  <a:pt x="13989" y="57"/>
                  <a:pt x="13984" y="17"/>
                  <a:pt x="13916" y="0"/>
                </a:cubicBezTo>
                <a:cubicBezTo>
                  <a:pt x="13777" y="-35"/>
                  <a:pt x="13649" y="52"/>
                  <a:pt x="13519" y="25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94200" y="5453102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Wildlife Corridor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98500" y="3898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5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W-wet-foreas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9400"/>
            <a:ext cx="6933879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2200" y="4400550"/>
            <a:ext cx="1484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UW Wetlands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Cascadia CC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UW Bothell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000750" y="4565650"/>
            <a:ext cx="1377950" cy="6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657850" y="4864100"/>
            <a:ext cx="172085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80100" y="5207000"/>
            <a:ext cx="1498600" cy="241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87879" y="2406134"/>
            <a:ext cx="196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North Creek Forest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524500" y="2578100"/>
            <a:ext cx="1549400" cy="1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86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 For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1918" y="3012232"/>
            <a:ext cx="2322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CFFCC"/>
                </a:solidFill>
              </a:rPr>
              <a:t>Priority Habitat</a:t>
            </a:r>
            <a:endParaRPr lang="en-US" sz="4800" b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am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800" y="44930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LAND and WATER</a:t>
            </a:r>
            <a:endParaRPr lang="en-US" b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rpShinned_Mur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5168900"/>
            <a:ext cx="3969281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SHARP SHINNED HAWK:</a:t>
            </a:r>
          </a:p>
          <a:p>
            <a:r>
              <a:rPr lang="en-US" b="1" dirty="0" smtClean="0"/>
              <a:t>INDICATES RICH HABITAT</a:t>
            </a:r>
          </a:p>
          <a:p>
            <a:r>
              <a:rPr lang="en-US" b="1" dirty="0" smtClean="0"/>
              <a:t>DEPENDS ON LARGE BIRD POPULATION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886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RIS Mur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0" y="0"/>
            <a:ext cx="108331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4301" y="5325534"/>
            <a:ext cx="3407832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HARRIS SPARROW:</a:t>
            </a:r>
          </a:p>
          <a:p>
            <a:r>
              <a:rPr lang="en-US" b="1" dirty="0" smtClean="0"/>
              <a:t>VERY RARE WEST OF CASCADES</a:t>
            </a:r>
          </a:p>
          <a:p>
            <a:r>
              <a:rPr lang="en-US" b="1" dirty="0" smtClean="0"/>
              <a:t>DEPENDS ON RICH HABITAT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579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ck and Year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9588"/>
            <a:ext cx="9144000" cy="9078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3911" y="4993900"/>
            <a:ext cx="2501556" cy="92333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FATHER AND SON:</a:t>
            </a:r>
          </a:p>
          <a:p>
            <a:r>
              <a:rPr lang="en-US" b="1" dirty="0" smtClean="0"/>
              <a:t>BREEDING POPULATION</a:t>
            </a:r>
          </a:p>
          <a:p>
            <a:r>
              <a:rPr lang="en-US" b="1" dirty="0" smtClean="0"/>
              <a:t>IN AN URBAN FOREST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237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5633</TotalTime>
  <Words>268</Words>
  <Application>Microsoft Macintosh PowerPoint</Application>
  <PresentationFormat>On-screen Show (4:3)</PresentationFormat>
  <Paragraphs>106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North Creek Forest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---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Creek Forest</dc:title>
  <dc:creator>James Freese</dc:creator>
  <cp:lastModifiedBy>fncfmac1</cp:lastModifiedBy>
  <cp:revision>194</cp:revision>
  <dcterms:created xsi:type="dcterms:W3CDTF">2011-06-09T21:45:18Z</dcterms:created>
  <dcterms:modified xsi:type="dcterms:W3CDTF">2014-09-17T21:09:31Z</dcterms:modified>
</cp:coreProperties>
</file>