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Open Sans" panose="020B0604020202020204" charset="0"/>
      <p:regular r:id="rId18"/>
      <p:bold r:id="rId19"/>
      <p:italic r:id="rId20"/>
      <p:boldItalic r:id="rId21"/>
    </p:embeddedFont>
    <p:embeddedFont>
      <p:font typeface="PT Sans Narrow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39" d="100"/>
          <a:sy n="139" d="100"/>
        </p:scale>
        <p:origin x="-114" y="-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04729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Shape 11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Shape 1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Shape 13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Shape 14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Shape 15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Shape 16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Shape 4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Re62s7871fA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bmRyY2IObzOcIVzVHqhy0aPBYcfdePFR/view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/>
          <p:cNvPicPr preferRelativeResize="0"/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0" y="-224775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>
            <a:spLocks noGrp="1"/>
          </p:cNvSpPr>
          <p:nvPr>
            <p:ph type="ctrTitle"/>
          </p:nvPr>
        </p:nvSpPr>
        <p:spPr>
          <a:xfrm>
            <a:off x="924000" y="980925"/>
            <a:ext cx="7296000" cy="234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North Creek Forest </a:t>
            </a:r>
            <a:endParaRPr sz="40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Project Site 7</a:t>
            </a:r>
            <a:endParaRPr sz="400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" name="Shape 68"/>
          <p:cNvSpPr txBox="1">
            <a:spLocks noGrp="1"/>
          </p:cNvSpPr>
          <p:nvPr>
            <p:ph type="subTitle" idx="1"/>
          </p:nvPr>
        </p:nvSpPr>
        <p:spPr>
          <a:xfrm>
            <a:off x="205950" y="2304675"/>
            <a:ext cx="8732100" cy="1799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solidFill>
                <a:schemeClr val="dk1"/>
              </a:solidFill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UW REN Team 2017-2018</a:t>
            </a:r>
            <a:endParaRPr sz="2000">
              <a:solidFill>
                <a:srgbClr val="000000"/>
              </a:solidFill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Rebecca Bruemmer | Mahleah Grant | Candice Magbag</a:t>
            </a:r>
            <a:endParaRPr sz="1600">
              <a:solidFill>
                <a:srgbClr val="000000"/>
              </a:solidFill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Kendra Potoshnik | Johnathon Rutledge</a:t>
            </a:r>
            <a:endParaRPr sz="1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ape 136" descr="11.11.17&#10;&#10;North Creek Forest 2017-2018 University of Washington Restoration Ecology (UW REN) Team Volunteer Work Party Kick Off!" title="NCF 2017-18 UW REN Volunteer Work Party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4263" y="180950"/>
            <a:ext cx="6375475" cy="47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hape 141" title="IMG_3165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1275" y="163713"/>
            <a:ext cx="6421450" cy="48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500" y="1190800"/>
            <a:ext cx="4326025" cy="3240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3575" y="1187749"/>
            <a:ext cx="4326025" cy="324655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April 21, 2018 Work Party</a:t>
            </a:r>
            <a:endParaRPr/>
          </a:p>
        </p:txBody>
      </p:sp>
      <p:sp>
        <p:nvSpPr>
          <p:cNvPr id="149" name="Shape 149"/>
          <p:cNvSpPr txBox="1"/>
          <p:nvPr/>
        </p:nvSpPr>
        <p:spPr>
          <a:xfrm>
            <a:off x="1951350" y="4434300"/>
            <a:ext cx="7263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</a:t>
            </a:r>
            <a:endParaRPr/>
          </a:p>
        </p:txBody>
      </p:sp>
      <p:sp>
        <p:nvSpPr>
          <p:cNvPr id="150" name="Shape 150"/>
          <p:cNvSpPr txBox="1"/>
          <p:nvPr/>
        </p:nvSpPr>
        <p:spPr>
          <a:xfrm>
            <a:off x="6492099" y="4434300"/>
            <a:ext cx="6690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hape 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69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Questions?</a:t>
            </a:r>
            <a:endParaRPr/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225" y="612538"/>
            <a:ext cx="5224550" cy="391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 rotWithShape="1">
          <a:blip r:embed="rId3">
            <a:alphaModFix/>
          </a:blip>
          <a:srcRect l="15268" t="5338" r="14274" b="4781"/>
          <a:stretch/>
        </p:blipFill>
        <p:spPr>
          <a:xfrm>
            <a:off x="2370337" y="465175"/>
            <a:ext cx="4403323" cy="4213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Site Assessment - October 2017</a:t>
            </a:r>
            <a:endParaRPr/>
          </a:p>
        </p:txBody>
      </p:sp>
      <p:pic>
        <p:nvPicPr>
          <p:cNvPr id="79" name="Shape 79"/>
          <p:cNvPicPr preferRelativeResize="0"/>
          <p:nvPr/>
        </p:nvPicPr>
        <p:blipFill rotWithShape="1">
          <a:blip r:embed="rId3">
            <a:alphaModFix/>
          </a:blip>
          <a:srcRect l="5535" b="10570"/>
          <a:stretch/>
        </p:blipFill>
        <p:spPr>
          <a:xfrm>
            <a:off x="424300" y="1304825"/>
            <a:ext cx="4181750" cy="29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0591" y="1304825"/>
            <a:ext cx="3958610" cy="296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Invasive Species Removal</a:t>
            </a:r>
            <a:endParaRPr/>
          </a:p>
        </p:txBody>
      </p:sp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300" y="1686275"/>
            <a:ext cx="3452626" cy="234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3800" y="1686275"/>
            <a:ext cx="3632901" cy="23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/>
        </p:nvSpPr>
        <p:spPr>
          <a:xfrm>
            <a:off x="1369850" y="4003550"/>
            <a:ext cx="23970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 (11/11/17)</a:t>
            </a:r>
            <a:endParaRPr/>
          </a:p>
        </p:txBody>
      </p:sp>
      <p:sp>
        <p:nvSpPr>
          <p:cNvPr id="89" name="Shape 89"/>
          <p:cNvSpPr txBox="1"/>
          <p:nvPr/>
        </p:nvSpPr>
        <p:spPr>
          <a:xfrm>
            <a:off x="6031625" y="4027225"/>
            <a:ext cx="22971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(03/07/18)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Plant Installation</a:t>
            </a:r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2575" y="2147275"/>
            <a:ext cx="4743951" cy="266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323325"/>
            <a:ext cx="3329152" cy="249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Plant Installation</a:t>
            </a:r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Approx. 180 plants installed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At least 35 plants will be salvaged from other parts of the forest</a:t>
            </a:r>
            <a:endParaRPr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Livestakes of Indian plum, Pacific willow, and Salmonberry</a:t>
            </a:r>
            <a:endParaRPr/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 b="22570"/>
          <a:stretch/>
        </p:blipFill>
        <p:spPr>
          <a:xfrm>
            <a:off x="6413725" y="2421950"/>
            <a:ext cx="2418578" cy="249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0988" y="2632150"/>
            <a:ext cx="2771775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075" y="2421950"/>
            <a:ext cx="2998943" cy="224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 Involvement</a:t>
            </a:r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8 volunteer work parties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Community service hours for high school Honor Roll students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Volunteer groups from Allstate and Target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UWB Intro to Restoration class, Outdoor Wellness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Class from Soundview School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Featured by KING5 and UWB News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9100" y="2596725"/>
            <a:ext cx="4082350" cy="229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Work Parties/ End of Project</a:t>
            </a:r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Finish plant salvage and live-staking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Mulch 3” deep, all holes filled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Remove any returning invasives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Train “Forest Stewards” for watering and site monitoring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Final Assignments: Stewardship Plan, Final Report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Poster Presentation: Save the Date!!</a:t>
            </a:r>
            <a:endParaRPr/>
          </a:p>
          <a:p>
            <a:pPr marL="457200" lvl="0" indent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May 31st, 6-8 PM, Douglas Research Conservatory at the CUH</a:t>
            </a:r>
            <a:endParaRPr/>
          </a:p>
        </p:txBody>
      </p:sp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7275" y="549325"/>
            <a:ext cx="2507950" cy="141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Trail Camera </a:t>
            </a:r>
            <a:endParaRPr/>
          </a:p>
        </p:txBody>
      </p:sp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4475" y="1152425"/>
            <a:ext cx="4915035" cy="368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</Words>
  <Application>Microsoft Office PowerPoint</Application>
  <PresentationFormat>On-screen Show (16:9)</PresentationFormat>
  <Paragraphs>36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Open Sans</vt:lpstr>
      <vt:lpstr>PT Sans Narrow</vt:lpstr>
      <vt:lpstr>Tropic</vt:lpstr>
      <vt:lpstr>North Creek Forest  Project Site 7 </vt:lpstr>
      <vt:lpstr>PowerPoint Presentation</vt:lpstr>
      <vt:lpstr>Site Assessment - October 2017</vt:lpstr>
      <vt:lpstr>Invasive Species Removal</vt:lpstr>
      <vt:lpstr>Plant Installation</vt:lpstr>
      <vt:lpstr>Plant Installation</vt:lpstr>
      <vt:lpstr>Community Involvement</vt:lpstr>
      <vt:lpstr>Final Work Parties/ End of Project</vt:lpstr>
      <vt:lpstr>Trail Camera </vt:lpstr>
      <vt:lpstr>PowerPoint Presentation</vt:lpstr>
      <vt:lpstr>PowerPoint Presentation</vt:lpstr>
      <vt:lpstr>PowerPoint Presentation</vt:lpstr>
      <vt:lpstr>April 21, 2018 Work Party</vt:lpstr>
      <vt:lpstr>PowerPoint Presentation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 Creek Forest  Project Site 7 </dc:title>
  <dc:creator>FNCFGIS</dc:creator>
  <cp:lastModifiedBy>Windows User</cp:lastModifiedBy>
  <cp:revision>1</cp:revision>
  <dcterms:modified xsi:type="dcterms:W3CDTF">2018-06-11T20:15:35Z</dcterms:modified>
</cp:coreProperties>
</file>